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mg"/>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72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Very ny Zanakalahy faharoa ka hita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androany</a:t>
            </a:r>
            <a:r xmlns:a="http://schemas.openxmlformats.org/drawingml/2006/main">
              <a:rPr altLang="en-US" lang="mg" sz="4000">
                <a:solidFill>
                  <a:srgbClr val="ff0000"/>
                </a:solidFill>
              </a:rPr>
              <a:t> </a:t>
            </a:r>
            <a:r xmlns:a="http://schemas.openxmlformats.org/drawingml/2006/main">
              <a:rPr altLang="ko-KR" lang="mg" sz="4000">
                <a:solidFill>
                  <a:srgbClr val="ff0000"/>
                </a:solidFill>
              </a:rPr>
              <a:t>fanontaniana</a:t>
            </a:r>
            <a:r xmlns:a="http://schemas.openxmlformats.org/drawingml/2006/main">
              <a:rPr altLang="en-US" lang="mg"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Ahoana no nitondran’ilay raim-pianakaviana ny zanany faharoa rehefa niverina izy?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Noroahiny ny zanany faharoa.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Nokapohiny ny zanany faharoa.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Tsy nahita ny zanany faharoa izy.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Noraisiny tamim-pifaliana ny zanany faharoa.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Noraisiny tamim-pifaliana ny zanany faharoa.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81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Mpitrosa nanana talenta folo arivo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g" sz="3600"/>
              <a:t>'Tsy tokony ho namindra fo tamin'ny mpanompo namanao ve ianao, tahaka ny namindrako fo taminao?'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18:</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Nisy lehilahy iray nanana trosa talenta iray alina tamin’ny mpanjaka. Nangoraka an-dralehilahy ny mpanjaka ka nanafoana ny trosa.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Fa rehefa nivoaka izany lehilahy izany, dia nahita mpanompo namany anankiray izay nitrosa denaria zato taminy. Nosamboriny izy ka tezitra taminy. “Avereno izay trosanao amiko!”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Dia natsipiny tao an-tranomaizina ny mpanompo namany. Nandre izany vaovao izany tamin’ny mpanompony iray ny mpanjaka.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Dia tezitra ny mpanjaka ka niantso ilay mpanompo. “Nofoanako daholo izany trosanao izany satria niangavy ahy ianao. Tsy tokony ho namindra fo tamin’ny mpanompo namanao koa ve ianao, tahaka ny namindrako fo taminao?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Hoy i Jesosy: “Tahaka ny namelan’ny Raintsika any an-danitra anareo no mba hifamelanareo kosa.”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Nisy mpanompo iray afaka tamin’ny trosa lehibe dia talenta iray alina.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Nefa tsy namela ny mpanompo namany izay nitrosa denaria zato taminy izy.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Toe-tsaina tsy mankasitraka izany.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Navela heloka sy voavonjy tamin’ny alalan’i Jesosy koa isika.</a:t>
            </a:r>
            <a:r xmlns:a="http://schemas.openxmlformats.org/drawingml/2006/main">
              <a:rPr altLang="en-US" lang="mg" sz="3200">
                <a:solidFill>
                  <a:schemeClr val="tx1">
                    <a:lumMod val="65000"/>
                    <a:lumOff val="35000"/>
                  </a:schemeClr>
                </a:solidFill>
              </a:rPr>
              <a:t> </a:t>
            </a:r>
            <a:r xmlns:a="http://schemas.openxmlformats.org/drawingml/2006/main">
              <a:rPr altLang="ko-KR" lang="mg" sz="3200">
                <a:solidFill>
                  <a:schemeClr val="tx1">
                    <a:lumMod val="65000"/>
                    <a:lumOff val="35000"/>
                  </a:schemeClr>
                </a:solidFill>
              </a:rPr>
              <a:t>Raha tsy manadino izany fahasoavana izany isika dia tsy maintsy mamela heloka izay nanao ratsy tamintsika.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mamela sy tia antsika hatramin’ny farany.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Ohatrinona ny vola azon'ny mpanjaka nosoratan'ny mpanjaka??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denaria zato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denaria roanjato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talenta zato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talenta an'aliny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talenta an'aliny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g" sz="4000"/>
              <a:t>Fa ity zanako ity efa maty, fa velona indray; very izy ka hita. Nanomboka nanao fety àry izy ireo.</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g" sz="3600"/>
              <a:t>'Tsy tokony ho namindra fo tamin'ny mpanompo namanao ve ianao, tahaka ny namindrako fo taminao?'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18:</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82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Hosana ho an'ny Zanak'i Davida!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mg" sz="3600"/>
              <a:t>Ary ny vahoaka izay nialoha Azy sy izay nanaraka dia niantso hoe: Hosana ho an'ny Zanak'i Davida! "Isaorana anie Izay avy amin'ny anaran'ny Tompo!" "Hosana any amin'ny avo indrindra!"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mg" altLang="ko-KR" sz="2600">
                <a:solidFill>
                  <a:schemeClr val="tx1">
                    <a:lumMod val="65000"/>
                    <a:lumOff val="35000"/>
                  </a:schemeClr>
                </a:solidFill>
              </a:rPr>
              <a:t>Ary raha nanakaiky an'i Jerosalema Jesosy, dia naniraka mpianatra roa lahy Izy ka nanao hoe: Mankanesa any an-tanàna, ary hahita boriky sy ny zanany eo anilany ianareo. Vahao izy, ka ento etỳ amiko.</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nisy mpianatra roa lahy nankany an-tanàna ka nanao araka izay nandidian'i Jesosy azy.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Hitan’izy ireo ilay ampondra. “Mila azy ireo ny Tompo.” Dia nalefan’ilay tompony avy hatrany izy ireo.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Nitaingina ampondra kely i Jesoa ary niditra tao Jerosalema. Ary ny vahoaka izay nandeha teo alohany dia niantso hoe: Hosana ho an'ny Zanak'i Davida!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Ny hoe nitaingina zana-boriky i Jesosy ary nandray azy ny vahoaka dia tanteraka araka ny faminanian’ny Baiboly voarakitra an-tsoratra. Tsy nisy nahalala izany anefa.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“Ary Jesosy nitaingina zana-boriky, ary ny vahoaka niantso hoe: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'Hosana ho an'ny Zanak'i Davida!'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Naminany tao amin’ny Baiboly daholo izy ireo.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Jesosy dia niaina tamin’ny fankatoavana,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araka ny voasoratra ao amin’ny Baiboly.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Tsy maintsy mankatò koa isika izay manara-dia an’i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ny tenin'Andriamanitra tanteraka.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Mpanjakantsika mendrika ny dera sy ny voninahitra.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g">
                <a:solidFill>
                  <a:schemeClr val="tx1">
                    <a:lumMod val="50000"/>
                    <a:lumOff val="50000"/>
                  </a:schemeClr>
                </a:solidFill>
              </a:rPr>
              <a:t>No. 73 Ny Tenin’Andriamanitra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mg" sz="4400"/>
              <a:t>Jesosy nanangana an’i Lazarosy tamin’ny maty</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nandehanan’i Jesosy nankany Jerosalema?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zanaky ny boriky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soavaly kely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zazakely elefanta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rameva kely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① </a:t>
            </a:r>
            <a:r xmlns:a="http://schemas.openxmlformats.org/drawingml/2006/main">
              <a:rPr altLang="ko-KR" lang="mg" sz="2800">
                <a:solidFill>
                  <a:srgbClr val="ff0000"/>
                </a:solidFill>
              </a:rPr>
              <a:t>zanaky ny boriky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mg" sz="3600"/>
              <a:t>Ary ny vahoaka izay nialoha Azy sy izay nanaraka dia niantso hoe: Hosana ho an'ny Zanak'i Davida! "Isaorana anie Izay avy amin'ny anaran'ny Tompo!" "Hosana any amin'ny avo indrindra!"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83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Trano fivavahana ny tranoko.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g" sz="3600"/>
              <a:t>Fa hoy Izy taminy: Voasoratra hoe: Ny tranoko hatao hoe trano fivavahana, fa ianareo kosa manao azy ho zohy fieren’ny jiolahy.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Niditra tao amin’ny tempolin’i Jerosalema i Jesosy. Nisy mpivarotra sy mpanakalo vola maro tao anatin’ny tempoly.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Nazeran’i Jesosy ny latabatry ny mpanakalo vola sy ny fipetrahan’ireo nivarotra voromailala. Noroahiny avokoa izay nividy sy nivarotra tany.</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Tezitra i Jesosy niteny hoe: “Voasoratra hoe: Ny tranoko hatao hoe trano fivavahana, fa ianareo kosa manao azy ho zohy fieren’ny jiolahy”.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Noroahin’i Jesosy hiala ny tempoly ireo mpivarotra ary nositraniny ny marary tao amin’ny tempoly.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g" sz="3600">
                <a:solidFill>
                  <a:schemeClr val="tx1">
                    <a:lumMod val="65000"/>
                    <a:lumOff val="35000"/>
                  </a:schemeClr>
                </a:solidFill>
              </a:rPr>
              <a:t>Ny tempoly, ny fiangonana, no toerana hivavahana sy hivavahana amin’Andriamanitra.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Tezitra tamin’ny vahoaka i Jesosy izay nanova azy io ho toeram-pivarotana.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Inona no idiranao any am-piangonana?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Ao am-piangonana dia tsy maintsy mihaona amin’Andriamanitra amin’ny alalan’ny fanompoam-pivavahana sy ny vavaka.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tompon’ny fiangonana. Jesosy no mandray ny fanompoantsika sy ny vavaka ataontsika avy amin’ny fiangonana.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g" sz="3600"/>
              <a:t>Hoy Jesosy taminy: Izaho no fananganana ny maty sy fiainana; izay mino Ahy dia ho velona indray, na dia maty aza;</a:t>
            </a:r>
            <a:endParaRPr xmlns:a="http://schemas.openxmlformats.org/drawingml/2006/main" altLang="ko-KR" lang="en-US" sz="3600"/>
          </a:p>
          <a:p>
            <a:pPr xmlns:a="http://schemas.openxmlformats.org/drawingml/2006/main" lvl="0">
              <a:defRPr/>
            </a:pPr>
            <a:r xmlns:a="http://schemas.openxmlformats.org/drawingml/2006/main">
              <a:rPr altLang="ko-KR" lang="mg" sz="3600"/>
              <a:t>ary izay velona ka mino Ahy dia tsy ho faty mandrakizay. Mino izany ve ianao?"</a:t>
            </a:r>
            <a:endParaRPr xmlns:a="http://schemas.openxmlformats.org/drawingml/2006/main" altLang="ko-KR" lang="en-US" sz="3600"/>
          </a:p>
          <a:p>
            <a:pPr xmlns:a="http://schemas.openxmlformats.org/drawingml/2006/main" lvl="0">
              <a:defRPr/>
            </a:pPr>
            <a:r xmlns:a="http://schemas.openxmlformats.org/drawingml/2006/main">
              <a:rPr altLang="ko-KR" lang="mg"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11:</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Iza no noroahin’i Jesosy hiala ny tempoly?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Jiosy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Jentilisa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Mpisorona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Mpivarotra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Mpivarotra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g" sz="3600"/>
              <a:t>Fa hoy Izy taminy: Voasoratra hoe: Ny tranoko hatao hoe trano fivavahana, fa ianareo kosa manao azy ho zohy fieren’ny jiolahy.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84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Nanasa ny tongotry ny mpianany i Jesosy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g" sz="3600"/>
              <a:t>Koa satria Izaho Tompo sy Mpampianatra anareo no nanasa ny tongotrareo, ianareo kosa mba tokony hifanasa tongotra.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Nanao ny sakafo hariva farany niaraka tamin’ny mpianany i Jesosy. Fantatr’i Jesosy fa io no sakafo farany niarahany tamin’ny mpianany.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Nampiditra rano tampoka teo amin’ny tavy i Jesosy, ary nanomboka nanasa ny tongotry ny mpianany tsirairay Izy.</a:t>
            </a:r>
            <a:r xmlns:a="http://schemas.openxmlformats.org/drawingml/2006/main">
              <a:rPr lang="mg"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nony tonga ny anjaran'i Petera, dia hoy i Petera: "Nahoana ny Tompo no manasa ny tongotsika? Izaho tsy hanasa!"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Jesosy namaly. "Raha tsy manasa ny tongotrao aho dia tsy misy idiran'izany izaho sy ianao. Mety tsy ho azonao tsara izao, fa indray andro any dia ho azonao."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 Izaho nanasa ny tongotrareo mba ho ohatra. Manomboka izao dia mifanasa tongotra ianareo, dia aoka ho tonga olona mifanompo.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g" sz="3600">
                <a:solidFill>
                  <a:schemeClr val="tx1">
                    <a:lumMod val="65000"/>
                    <a:lumOff val="35000"/>
                  </a:schemeClr>
                </a:solidFill>
              </a:rPr>
              <a:t>Eto amin'izao tontolo izao, ny ambany dia manompo ny olona ambony, fa ny mifanohitra amin'izany kosa, Jesosy nanasa ny tongotry ny mpianany, dia namoy ny ainy.</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ny fiainany ho antsika.</a:t>
            </a:r>
            <a:r xmlns:a="http://schemas.openxmlformats.org/drawingml/2006/main">
              <a:rPr altLang="en-US" lang="mg" sz="3600">
                <a:solidFill>
                  <a:schemeClr val="tx1">
                    <a:lumMod val="65000"/>
                    <a:lumOff val="35000"/>
                  </a:schemeClr>
                </a:solidFill>
              </a:rPr>
              <a:t> </a:t>
            </a:r>
            <a:r xmlns:a="http://schemas.openxmlformats.org/drawingml/2006/main">
              <a:rPr altLang="ko-KR" lang="mg" sz="3600">
                <a:solidFill>
                  <a:schemeClr val="tx1">
                    <a:lumMod val="65000"/>
                    <a:lumOff val="35000"/>
                  </a:schemeClr>
                </a:solidFill>
              </a:rPr>
              <a:t>Raha mpianatr’i Jesosy isika, dia tokony ho faly manompo eo amin’ny toerana ambany kokoa, fa tsy haniry ny horaisina amin’ny toerana ambony.</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Indray andro dia tonga tamin’i Jesosy ny vaovao. “Narary i Lazarosy. Avia faingana, sitrano izy.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r xmlns:a="http://schemas.openxmlformats.org/drawingml/2006/main">
              <a:rPr altLang="en-US" lang="mg" sz="3600">
                <a:solidFill>
                  <a:srgbClr val="0070c0"/>
                </a:solidFill>
              </a:rPr>
              <a:t> </a:t>
            </a:r>
            <a:r xmlns:a="http://schemas.openxmlformats.org/drawingml/2006/main">
              <a:rPr altLang="ko-KR" lang="mg" sz="3600">
                <a:solidFill>
                  <a:srgbClr val="0070c0"/>
                </a:solidFill>
              </a:rPr>
              <a:t>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olona ambony indrindra, nefa tonga amin’ny toerana ambany indrindra ary vonona hanompo antsika rehetra.</a:t>
            </a:r>
            <a:r xmlns:a="http://schemas.openxmlformats.org/drawingml/2006/main">
              <a:rPr altLang="en-US" lang="m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Iza no tsy namela an’i Jesosy hanasa ny tongony?</a:t>
            </a:r>
            <a:r xmlns:a="http://schemas.openxmlformats.org/drawingml/2006/main">
              <a:rPr altLang="en-US" lang="m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Jaona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Petera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Jodasy Iskariota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③ </a:t>
            </a:r>
            <a:r xmlns:a="http://schemas.openxmlformats.org/drawingml/2006/main">
              <a:rPr altLang="ko-KR" lang="mg" sz="2800">
                <a:solidFill>
                  <a:srgbClr val="ff0000"/>
                </a:solidFill>
              </a:rPr>
              <a:t>Petera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g" sz="3600"/>
              <a:t>Koa satria Izaho Tompo sy Mpampianatra anareo no nanasa ny tongotrareo, ianareo kosa mba tokony hifanasa tongotra.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85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 nivavaka teo an-tendrombohitra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nandroso kelikely Izy, dia niankohoka tamin’ny tany ka nivavaka hoe: Raiko ô, raha azo atao, dia hesorina amiko ity kapoaka ity; nefa aoka tsy ny sitrapoko anie no hatao, fa ny Anao.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Matthew</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Rehefa avy nisakafo i Jesoa dia nandeha niaraka tamin’ny mpianany nankany amin’ny toerana antsoina hoe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Hoy i Jesosy tamin’ny mpianany: “Ny fanahiko difotry ny alahelo efa ho faty. Mitoera eto, ka miaraha miambena amiko.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“Raiko ô, raha azo atao, dia hesorina amiko ity kapoaka ity; nefa aoka tsy ny sitrapoko anie no hatao, fa ny Anao. Nivavaka mafy i Jesosy. Fa renoky ny torimaso lalina ny mpianatra.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Hoy i Jesosy, rehefa namoha ny mpianany: “Tsy hainareo va ny niara-niari-tory tamiko na dia ora iray aza? Jereo. Tonga ny mpamadika ahy hisambotra ahy.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Tamin’ny farany dia nanaraka ireo olona tonga hisambotra azy i Jesosy. Ny fahafatesana dia ny hanefa ny fahotantsika teo amin’ny hazo fijaliana araka ny sitrapon’Andriamanitra.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Fa talohan’ny nahatongavan’i Jesosy dia maty izy.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g" altLang="ko-KR" sz="3600">
                <a:solidFill>
                  <a:schemeClr val="tx1">
                    <a:lumMod val="65000"/>
                    <a:lumOff val="35000"/>
                  </a:schemeClr>
                </a:solidFill>
              </a:rPr>
              <a:t>Nampahory an’i Jesosy ny maty mba hanefa ny fahotantsika teo amin’ny hazo fijaliana, nefa nankatò tanteraka Izy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satria sitrapon’Andriamanitra izany.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Tsy maintsy manantena aloha isika fa ny sitrapon’Andriamanitra no ho tanteraka fa tsy ny ahy eo amin’ny fiainantsika.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r xmlns:a="http://schemas.openxmlformats.org/drawingml/2006/main">
              <a:rPr lang="mg" altLang="en-US" sz="3600">
                <a:solidFill>
                  <a:srgbClr val="0070c0"/>
                </a:solidFill>
              </a:rPr>
              <a:t> </a:t>
            </a:r>
            <a:r xmlns:a="http://schemas.openxmlformats.org/drawingml/2006/main">
              <a:rPr lang="mg" altLang="ko-KR" sz="3600">
                <a:solidFill>
                  <a:srgbClr val="0070c0"/>
                </a:solidFill>
              </a:rPr>
              <a:t>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Tsy nanota i Jesosy teto amin’ity tany ity satria nanaraka tanteraka ny sitrapon’Andriamanitra izy.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Taiza i Jesosy no nivavaka talohan’ny nisamborana azy?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Tao amin’ny tempolin’i Jerosalema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Efitrano ambony an'i Marka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Farihy Galilia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② </a:t>
            </a:r>
            <a:r xmlns:a="http://schemas.openxmlformats.org/drawingml/2006/main">
              <a:rPr lang="mg"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nandroso kelikely Izy, dia niankohoka tamin’ny tany ka nivavaka hoe: Raiko ô, raha azo atao, dia hesorina amiko ity kapoaka ity; nefa aoka tsy ny sitrapoko anie no hatao, fa ny Anao.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Matthew</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86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Maty teo amin’ny hazo fijaliana i Jesoa.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Niantso tamin’ny feo mahery Jesosy nanao hoe: Raiko ô, eo an-tananao no atolotro ny fanahiko. Rehefa nilaza izany izy, dia niala aina.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23:</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Jesosy, izay nosamborin’ny miaramila romana, dia nisatroka satroboninahitra tsilo teo amin’ny lohany, naneso azy, nitondra ny hazo fijaliana ary nentina nivoaka mba hovonoina ho any an-tendrombohitra.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Avy eo dia nohomboana teo amin’ny hazo fijaliana i Jesoa niaraka tamin’ny jiolahy roa. Ary ny vahoaka nijanona nijery, ary ny mpanapaka aza naneso azy.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"Raiko ô, mamelà ny helony, fa tsy fantany izay ataony." Nivavaka ho an’ireo namono azy i Jesosy.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Hoy Jesosy: "Vita!" Dia nanondrika ny lohany Izy ka nanolotra ny fanahiny.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mg" sz="2800">
                <a:solidFill>
                  <a:schemeClr val="tx1">
                    <a:lumMod val="65000"/>
                    <a:lumOff val="35000"/>
                  </a:schemeClr>
                </a:solidFill>
              </a:rPr>
              <a:t>Hoy ny anabavin’i Lazarosy tamin’i Jesosy tonga tara: “Jesosy ô, raha teto Hianao, dia tsy maty ny anadahiko”.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Tamin'izay fotoana izay dia triatra nizara roa hatrany ambony ka hatrany ambany ny lamban'ny tempoly. Nihorohoro ny tany ary nizarazara ny vatolampy. Ary nony nahita izany ny miaramila izay nanombo an'i Jesosy tamin'ny hazo fijaliana, dia raiki-tahotra ka niantso hoe: Marina tokoa fa Zanak'Andriamanitra Izy!</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g" altLang="ko-KR" sz="3600">
                <a:solidFill>
                  <a:schemeClr val="tx1">
                    <a:lumMod val="65000"/>
                    <a:lumOff val="35000"/>
                  </a:schemeClr>
                </a:solidFill>
              </a:rPr>
              <a:t>Nijaly sy maty ho antsika i Jesosy tsy nanota, ary nanefa ny fahotantsika.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Noho izany, tsy mila mandoa ny tenantsika isika.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Voavonjy isika noho i Jesosy.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Tsy tokony hohadinointsika na dia kely aza izany.</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Mpamonjy izay namonjy antsika tamin’ny nahafatesany noho ny fahotantsika teo amin’ny hazo fijaliana.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Iza no niaraka nohomboana tamin’i Jesosy?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Mpianatra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Vehivavy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Mpisorona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mpanao heloka bevava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mpanao heloka bevava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Niantso tamin’ny feo mahery Jesosy nanao hoe: Raiko ô, eo an-tananao no atolotro ny fanahiko. Rehefa nilaza izany izy, dia niala aina.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Lioka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23:</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87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Ny Fasana Foana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Dia nitodika izy ka nahita an'i Jesosy nitsangana teo, nefa tsy fantany fa Jesosy io.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John</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20:</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Nankany amin’ny fasana i Maria Magdalena mba hahita an’i Jesoa maty. Nivoha anefa ny varavaran’ny fasana.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Tsy nisy fatin’i Jesosy tao am-pasana. Nihevitra i Maria fa nisy nangalatra ny fatin’i Jesosy.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Niseho ilay anjely ary nanontany. "Nahoana ianao no mitomany?" Maria namaly hoe: Nisy nangalatra ny fatin'i Jesosy.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Hoy i Jesosy: “Esory ny vavahady vato amin’ny fasana.” Ary hoy Jesosy taminy: Mivoaha, ry Lazarosy.</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rehefa nitodika izy, dia indro Jesosy velona indray. Tsy nahalala an’i Jesosy anefa i Maria. Tsy noheveriny fa ho velona indray i Jesosy.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“Maria...” Rehefa niantso Jesosy vao nahalala azy i Maria. “Tompo ô, tena velona tokoa ianao.” Natsangana tamin’ny maty i Jesosy telo andro taorian’ny nahafatesany.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mg" altLang="ko-KR" sz="3300">
                <a:solidFill>
                  <a:schemeClr val="tx1">
                    <a:lumMod val="65000"/>
                    <a:lumOff val="35000"/>
                  </a:schemeClr>
                </a:solidFill>
              </a:rPr>
              <a:t>Tsy misy maty eto an-tany</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g" altLang="ko-KR" sz="3300">
                <a:solidFill>
                  <a:schemeClr val="tx1">
                    <a:lumMod val="65000"/>
                    <a:lumOff val="35000"/>
                  </a:schemeClr>
                </a:solidFill>
              </a:rPr>
              <a:t>ary velona indray.</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g" altLang="ko-KR" sz="3300">
                <a:solidFill>
                  <a:schemeClr val="tx1">
                    <a:lumMod val="65000"/>
                    <a:lumOff val="35000"/>
                  </a:schemeClr>
                </a:solidFill>
              </a:rPr>
              <a:t>Fa ny hany tokana, Jesosy, izay nitsangana tamin’ny maty, dia mbola velona.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g" altLang="ko-KR" sz="3300">
                <a:solidFill>
                  <a:schemeClr val="tx1">
                    <a:lumMod val="65000"/>
                    <a:lumOff val="35000"/>
                  </a:schemeClr>
                </a:solidFill>
              </a:rPr>
              <a:t>Milaza ny Baiboly fa ho velona indray ireo mino an’i Jesosy</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g" altLang="ko-KR" sz="3300">
                <a:solidFill>
                  <a:schemeClr val="tx1">
                    <a:lumMod val="65000"/>
                    <a:lumOff val="35000"/>
                  </a:schemeClr>
                </a:solidFill>
              </a:rPr>
              <a:t>tahaka an’i Jesosy.</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g" altLang="ko-KR" sz="3300">
                <a:solidFill>
                  <a:schemeClr val="tx1">
                    <a:lumMod val="65000"/>
                    <a:lumOff val="35000"/>
                  </a:schemeClr>
                </a:solidFill>
              </a:rPr>
              <a:t>Tsy tokony ho very fanantenana àry isika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g" altLang="ko-KR" sz="3300">
                <a:solidFill>
                  <a:schemeClr val="tx1">
                    <a:lumMod val="65000"/>
                    <a:lumOff val="35000"/>
                  </a:schemeClr>
                </a:solidFill>
              </a:rPr>
              <a:t>ho amin’ny fiainana mandrakizay.</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Tompon’ny Fandresena izay nandresy ny fahafatesana sy nitsangana tamin’ny maty.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noeritreretin’i Maria rehefa hitany fa tsy nisy Jesosy tao am-pasana?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Efa nitsangana tamin’ny maty i Jesosy!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Tsy fasan'i Jesosy ity!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Nisy nangalatra ny fatin'i Jesosy!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Nividy ny fatin'i Jesosy ny mpianatra!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③ </a:t>
            </a:r>
            <a:r xmlns:a="http://schemas.openxmlformats.org/drawingml/2006/main">
              <a:rPr lang="mg" altLang="ko-KR" sz="2800">
                <a:solidFill>
                  <a:srgbClr val="ff0000"/>
                </a:solidFill>
              </a:rPr>
              <a:t>Nisy nangalatra ny fatin'i Jesosy!</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Dia nitodika izy ka nahita an'i Jesosy nitsangana teo, nefa tsy fantany fa Jesosy io.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John</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20:</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88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 izay niakatra tany an-danitra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rehefa nilaza izany Izy, dia nakarina teo imason'ny olona, ary nisy rahona nanarona Azy tsy ho hitan'ny masony.</a:t>
            </a:r>
            <a:r xmlns:a="http://schemas.openxmlformats.org/drawingml/2006/main">
              <a:rPr lang="m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Ny mpianatra, izay tsy nahalala fa nitsangana tamin’ny maty i Jesosy, dia raiki-tahotra sy diso fanantenana.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Dia tonga Jesosy nitsangana tamin’ny maty ka nitsangana teo afovoany, dia naneho azy ny tanany sy ny lanivoany ka nanao hoe: Aza misalasala intsony, fa minoa.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mg" sz="2800">
                <a:solidFill>
                  <a:schemeClr val="tx1">
                    <a:lumMod val="65000"/>
                    <a:lumOff val="35000"/>
                  </a:schemeClr>
                </a:solidFill>
              </a:rPr>
              <a:t>Nahagaga anefa fa nivoaka i Lazarosy, telo andro taorian’ny nahafatesany. Faly ny olona nahita izany ka nidera an’Andriamanitra.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Avy eo Jesosy dia nilaza fa hiverina any amin’Andriamanitra Rainy izy ary nampanantena fa haniraka ny Fanahy Masina.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Ary Jesosy nandidy ny mpianany ho vavolombelony hatramin’ny fahataperan’izao tontolo izao, hitory ny filazantsara sy hampianatra ny teny.</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Rehefa vita ny asa fitoriana rehetra teto amin’ity tany ity, dia niakatra tany an-danitra teo anatrehan’ny mpianany i Jesosy. Ary nampanantena antsika izy fa hiverina eto amin’ity tany ity indray andro any.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mg" altLang="ko-KR" sz="3600">
                <a:solidFill>
                  <a:schemeClr val="tx1">
                    <a:lumMod val="65000"/>
                    <a:lumOff val="35000"/>
                  </a:schemeClr>
                </a:solidFill>
              </a:rPr>
              <a:t>Nandidy ny mpianany i Jesoa mba hitory ny filazantsara hatramin’ny faran’ny tany alohan’ny hiakarany any an-danitra.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Ny Fiangonana dia vondron’ny mpianatr’i Jesoa.</a:t>
            </a:r>
            <a:r xmlns:a="http://schemas.openxmlformats.org/drawingml/2006/main">
              <a:rPr lang="mg" altLang="en-US" sz="3600">
                <a:solidFill>
                  <a:schemeClr val="tx1">
                    <a:lumMod val="65000"/>
                    <a:lumOff val="35000"/>
                  </a:schemeClr>
                </a:solidFill>
              </a:rPr>
              <a:t> </a:t>
            </a:r>
            <a:r xmlns:a="http://schemas.openxmlformats.org/drawingml/2006/main">
              <a:rPr lang="mg" altLang="ko-KR" sz="3600">
                <a:solidFill>
                  <a:schemeClr val="tx1">
                    <a:lumMod val="65000"/>
                    <a:lumOff val="35000"/>
                  </a:schemeClr>
                </a:solidFill>
              </a:rPr>
              <a:t>Amin’ny maha-mpianatr’i Jesosy antsika dia tsy maintsy mitory ny filazantsara na aiza na aiza isika. Ary tsy maintsy ho vavolombelon’i Jesosy isika.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Mbola velona i Jesosy, mipetraka eo an-kavanan’Andriamanitra, ary hiverina eto an-tany araka ny nampanantenaina.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nasehon’i Jesosy nitsangana tamin’ny maty tamin’ny mpianany?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Marika hoho amin'ny tanana sy tongotra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Tsilo marika oh ny loha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Misy marika karavasy eo amin'ny lamosina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mangana amin'ny tarehy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① </a:t>
            </a:r>
            <a:r xmlns:a="http://schemas.openxmlformats.org/drawingml/2006/main">
              <a:rPr lang="mg" altLang="ko-KR" sz="2800">
                <a:solidFill>
                  <a:srgbClr val="ff0000"/>
                </a:solidFill>
              </a:rPr>
              <a:t>Marika hoho amin'ny tanana sy tongotra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rehefa nilaza izany Izy, dia nakarina teo imason'ny olona, ary nisy rahona nanarona Azy tsy ho hitan'ny masony.</a:t>
            </a:r>
            <a:r xmlns:a="http://schemas.openxmlformats.org/drawingml/2006/main">
              <a:rPr lang="m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89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Tonga ny Fanahy Masina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samy feno ny Fanahy Masina izy rehetra ka nanomboka niteny tamin’ny fiteny tsy fantatra, araka izay nampitondrain’ny Fanahy Masina azy.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Tany Jerosalema ny mpianatra araka ny nolazain’i Jesosy. Ary nony tonga ny andro Pentekosta, dia teo amin'ny fitoerana iray izy rehetra.</a:t>
            </a:r>
            <a:r xmlns:a="http://schemas.openxmlformats.org/drawingml/2006/main">
              <a:rPr lang="m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Naverin’i Jesosy tamin’ny maty i Lazarosy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amin’ny teniny.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Ho faty isika indray andro any, fa hitsangana amin’ny maty satria mino an’i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Tokony ho Kristianina miaina miaraka amin’ny fanantenana fitsanganana amin’ny maty ianao.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tampoka teo dia nisy feo tahaka ny rivo-mahery tonga nanenika ny trano niangonany rehetra.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nisy lela afo teo amin'ny lohan'ny olona rehetra, ary feno ny Fanahy Masina izy rehetra ka niteny tamin'ny fiteny maro samy hafa.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Rehefa gaga ny olona rehetra, dia nanomboka nitory tamin’izy ireo momba an’i Jesosy sy ny filazantsara i Petera.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Nihaino ny filazantsara ny olona, nibebaka ary nanao batisa. Olona 3 000 mahery no natao batisa tamin’io andro io.</a:t>
            </a:r>
            <a:r xmlns:a="http://schemas.openxmlformats.org/drawingml/2006/main">
              <a:rPr lang="m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Nandefa ny Fanahy Masina tamin’ny mpianany i Jesosy.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Ny Fanahy Masina no nanome an’i Petera fahendrena sy hery hitory ny filazantsara.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Ny Fanahy Masina dia ao am-pon’izay rehetra mino an’i Jesosy.</a:t>
            </a:r>
            <a:r xmlns:a="http://schemas.openxmlformats.org/drawingml/2006/main">
              <a:rPr lang="mg" altLang="en-US" sz="3200">
                <a:solidFill>
                  <a:schemeClr val="tx1">
                    <a:lumMod val="65000"/>
                    <a:lumOff val="35000"/>
                  </a:schemeClr>
                </a:solidFill>
              </a:rPr>
              <a:t> </a:t>
            </a:r>
            <a:r xmlns:a="http://schemas.openxmlformats.org/drawingml/2006/main">
              <a:rPr lang="mg" altLang="ko-KR" sz="3200">
                <a:solidFill>
                  <a:schemeClr val="tx1">
                    <a:lumMod val="65000"/>
                    <a:lumOff val="35000"/>
                  </a:schemeClr>
                </a:solidFill>
              </a:rPr>
              <a:t>Aza adino fa ny Fanahy Masina no manome antsika fahendrena sy fahasahiana hitory ny filazantsara, tahaka ny nanomezana an’i Petera fahendrena sy hery.</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Mandefa ny Fanahy Masina ho an’izay rehetra mino Azy i Jesoa mba hanampy antsika.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reny rehefa tonga ny Fanahy Masina?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feon-trompetra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kotroka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ny fitsofan'ny rivotra mahery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feon'ny vavaka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③ </a:t>
            </a:r>
            <a:r xmlns:a="http://schemas.openxmlformats.org/drawingml/2006/main">
              <a:rPr lang="mg" altLang="ko-KR" sz="2800">
                <a:solidFill>
                  <a:srgbClr val="ff0000"/>
                </a:solidFill>
              </a:rPr>
              <a:t>ny fitsofan'ny rivotra mahery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samy feno ny Fanahy Masina izy rehetra ka nanomboka niteny tamin’ny fiteny tsy fantatra, araka izay nampitondrain’ny Fanahy Masina azy.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90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Nitory ny Filazantsara tamin’ilay Etiopianina i Filipo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Filipo dia nanomboka tamin’io andalan-tsoratra masina io indrindra ka nilaza taminy ny filazantsaran’i Jesosy.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8:</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g" sz="4000"/>
              <a:t>Fa ity zanako ity efa maty, fa velona indray; very izy ka hita. Nanomboka nanao fety àry izy ireo.</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Tompon’ny fiainana izay manangana ny maty.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Indray andro, nisy anjelin’ny Tompo niteny tamin’i Filipo izay nino an’i Jesosy hoe: “Mandehana mianatsimo ho any amin’ny lalana mankany an-tany efitra.”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mg" altLang="ko-KR" sz="3100">
                <a:solidFill>
                  <a:schemeClr val="tx1">
                    <a:lumMod val="65000"/>
                    <a:lumOff val="35000"/>
                  </a:schemeClr>
                </a:solidFill>
              </a:rPr>
              <a:t>Nanomboka nankany amin’ny tany efitra atsimo izy, araka ny nolazain’ilay anjely. Nanontany tena izy hoe nahoana ilay anjely no naniraka azy </a:t>
            </a:r>
            <a:r xmlns:a="http://schemas.openxmlformats.org/drawingml/2006/main">
              <a:rPr lang="mg"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Tamin’izany andro izany, ilay tandapa, mpiandraikitra ny vola ho an’ny tanin’i Etiopia, dia teo ambony sarety namaky ny bokin’Isaia mpaminany. Nanatona i Filipo ary nanontany. "Azonao ve izay vakinao?"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“Ahoana no fahafantarako izany”, hoy izy, “raha tsy misy manazava izany amiko?” Nanomboka tamin’io andinin-teny io indrindra i Filipo ka nilaza taminy ny vaovao mahafaly momba an’i Jesosy.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Rehefa avy nandray an’i Jesosy ilay Etiopianina, dia niverina tany amin’ny taniny tamim-pifaliana. Nisaotra ny Fanahy Masina i Filipo noho ny fitarihany azy tany.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Tsy azon’i Filipo tanteraka fa nankatò ny baikon’ny Fanahy Masina. Afaka nitory ny filazantsara tamin’ilay Etiopianina àry izy.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Indraindray isika dia ao anatin’ny toe-javatra tsy takatry ny saintsika.</a:t>
            </a:r>
            <a:r xmlns:a="http://schemas.openxmlformats.org/drawingml/2006/main">
              <a:rPr lang="mg" altLang="en-US" sz="3200">
                <a:solidFill>
                  <a:schemeClr val="tx1">
                    <a:lumMod val="65000"/>
                    <a:lumOff val="35000"/>
                  </a:schemeClr>
                </a:solidFill>
              </a:rPr>
              <a:t> </a:t>
            </a:r>
            <a:r xmlns:a="http://schemas.openxmlformats.org/drawingml/2006/main">
              <a:rPr lang="mg" altLang="ko-KR" sz="3200">
                <a:solidFill>
                  <a:schemeClr val="tx1">
                    <a:lumMod val="65000"/>
                    <a:lumOff val="35000"/>
                  </a:schemeClr>
                </a:solidFill>
              </a:rPr>
              <a:t>Fa raha matoky an'Andriamanitra sy mankatò azy ao amin'ny Fanahy Masina ianao na dia amin'io fotoana io aza, dia mety ho olon'ny finoana koa ianao.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izay mitory ny filazantsara.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mitarika ny fifandraisana amin’izay tokony hihaonantsika.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Iza ilay tandapa etiopiana nihaona tamin’i Filipo niandraikitra ny raharaha?</a:t>
            </a:r>
            <a:r xmlns:a="http://schemas.openxmlformats.org/drawingml/2006/main">
              <a:rPr lang="m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Izy no niandraikitra ny tafika.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Mpanamboatra ny tanindrazany izy.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Izy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I</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in</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anjara-raharaha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nY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NY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an'ny firenena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vola.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Nifehy ny fanompoam-pivavahana tao amin’ny firenena izy.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③ </a:t>
            </a:r>
            <a:r xmlns:a="http://schemas.openxmlformats.org/drawingml/2006/main">
              <a:rPr lang="mg" altLang="ko-KR" sz="2800">
                <a:solidFill>
                  <a:srgbClr val="ff0000"/>
                </a:solidFill>
              </a:rPr>
              <a:t>Izy no niandraikitra ny volan’ny fireneny.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Filipo dia nanomboka tamin’io andalan-tsoratra masina io indrindra ka nilaza taminy ny filazantsaran’i Jesosy.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8:</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91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Nihaona tamin’i Jesosy i Saoly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Firy andro no lasa hatramin’ny nahafatesan’i Lazarosy rehefa tonga i Jesosy?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indray andro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roa andro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telo andro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efatra andro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③ </a:t>
            </a:r>
            <a:r xmlns:a="http://schemas.openxmlformats.org/drawingml/2006/main">
              <a:rPr altLang="ko-KR" lang="mg" sz="2800">
                <a:solidFill>
                  <a:srgbClr val="ff0000"/>
                </a:solidFill>
              </a:rPr>
              <a:t>telo andro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g" altLang="ko-KR" sz="3600"/>
              <a:t>Dia lavo tamin’ny tany izy ka nandre feo nanao taminy hoe: Saoly, Saoly, nahoana ianao no manenjika Ahy?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Nisy lehilahy atao hoe Saoly, izay mankahala izay mino an’i Jesosy, ary mankahala ny fiangonana.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Tena nankahala an’i Jesosy i Saoly ka nankany Damaskosy mba hisambotra ny Kristianina.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Raha nanakaiky an’i Damaskosy tamin’ny diany izy, dia nisy hazavana avy any an-danitra nanjelanjelatra tampoka nanodidina azy. Nandre feo izy nanao hoe: “Saoly, Saoly, nahoana ianao no manenjika Ahy?”</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“Iza moa ianao, Tompoko?” hoy i Saoly. "Izaho no Jesosy izay enjehinao." Gaga i Saoly fa velona i Jesosy. Nihevitra izy fa maty i Jesosy.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Lasa olom-baovao i Saoly, izay nihaona tamin’i Jesosy. Lasa apostoly Paoly àry izy, izay niasa mafy nitory ny filazantsara tamin’ny hafa firenena, ary nanoratra boky ara-baiboly maro.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I Saoly dia lehilahy nanenjika ny fiangonana, nefa Andriamanitra niantso azy ho apostoly.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I Saoly, izay nihaona tamin’i Jesosy, dia niaina fiainana hafa tanteraka noho ny taloha.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Inona no fiovana nataonao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hatramin'ny nihaonanao tamin'i Jesosy?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Ireo izay mihaona amin’i Jesosy dia tsy maintsy miaina fiainana hafa noho ny teo aloha.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namela ny ratsy fanahy toa an’i Saoly sy niantso azy ireo ary nametraka azy ho mpiasa.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Nahoana i Saoly no nankany Damaskosy?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Misambotra ny Kristianina.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Hanao dia.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Manao fanompoam-pivavahana.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Mitory ny filazantsara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① </a:t>
            </a:r>
            <a:r xmlns:a="http://schemas.openxmlformats.org/drawingml/2006/main">
              <a:rPr lang="mg" altLang="ko-KR" sz="2800">
                <a:solidFill>
                  <a:srgbClr val="ff0000"/>
                </a:solidFill>
              </a:rPr>
              <a:t>Misambotra ny Kristianina.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g" altLang="ko-KR" sz="3600"/>
              <a:t>Dia lavo tamin’ny tany izy ka nandre feo nanao taminy hoe: Saoly, Saoly, nahoana ianao no manenjika Ahy?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g" sz="3600"/>
              <a:t>Hoy Jesosy taminy: Izaho no fananganana ny maty sy fiainana; izay mino Ahy dia ho velona indray, na dia maty aza;</a:t>
            </a:r>
            <a:endParaRPr xmlns:a="http://schemas.openxmlformats.org/drawingml/2006/main" altLang="ko-KR" lang="en-US" sz="3600"/>
          </a:p>
          <a:p>
            <a:pPr xmlns:a="http://schemas.openxmlformats.org/drawingml/2006/main" lvl="0">
              <a:defRPr/>
            </a:pPr>
            <a:r xmlns:a="http://schemas.openxmlformats.org/drawingml/2006/main">
              <a:rPr altLang="ko-KR" lang="mg" sz="3600"/>
              <a:t>ary izay velona ka mino Ahy dia tsy ho faty mandrakizay. Mino izany ve ianao?"</a:t>
            </a:r>
            <a:endParaRPr xmlns:a="http://schemas.openxmlformats.org/drawingml/2006/main" altLang="ko-KR" lang="en-US" sz="3600"/>
          </a:p>
          <a:p>
            <a:pPr xmlns:a="http://schemas.openxmlformats.org/drawingml/2006/main" lvl="0">
              <a:defRPr/>
            </a:pPr>
            <a:r xmlns:a="http://schemas.openxmlformats.org/drawingml/2006/main">
              <a:rPr altLang="ko-KR" lang="mg"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John</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11:</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92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Barnabasy, naman’i Paoly.</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t>Fa nalain'i Barnabasy izy ka nentiny tany amin'ny Apostoly. Notantarainy tamin’izy ireo ny nahitan’i Saoly ny Tompo tamin’ny diany sy ny nitenenan’ny Tompo taminy, ary ny nitoriteny tamin’ny anaran’i Jesosy tamin’ny fahasahiana tany Damaskosy.</a:t>
            </a:r>
            <a:r xmlns:a="http://schemas.openxmlformats.org/drawingml/2006/main">
              <a:rPr lang="m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Rehefa avy nihaona tamin’i Jesosy i Paoly, dia naniry ny hihaona tamin’ny mpianatr’i Jesosy.</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Natahotra an’i Paoly anefa ny mpianatr’i Jesosy. Satria tsy fantatr’izy ireo fa rehefa nihaona tamin’i Jesosy i Paoly, dia lasa nino an’i Jesosy izy.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Nanampy an’i Paoly i Barnabasy. “Tena nihaona tamin’i Jesosy izy ary niova tanteraka!”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“Efa nahita an’i Paoly nitory tany Damaskosy koa aho, ary tany no nandehanany hisambotra ny Kristianina!” Lasa naman’i Paoly mora foana ny mpianatra.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Lasa mpinamana be i Barnabasy sy Paoly taorian’izay, ary niara-nitety an’izao tontolo izao mba hitory ny filazantsara.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Paoly, izay nanenjika ny fiangonana, dia nifanena tamin’i Jesosy ary tonga olom-baovao, nefa tsy nino azy ny olona.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Fa Andriamanitra kosa nanomana an’i Barnabasy sy nanao azy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mpiara-miasa tsara amin’i Paoly.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Sahala amin’i Paoly sy Barnabasy, dia tokony ho mpinamana tsara amin’ny finoana sy hifanampy isika.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Naniraka namana afaka manampy antsika i Jesosy rehefa misy olana.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Iza no nanampy an’i Paoly sy lasa mpinamana rehefa sahirana izy?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Petera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Jaona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Barnabasy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Filipo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③ </a:t>
            </a:r>
            <a:r xmlns:a="http://schemas.openxmlformats.org/drawingml/2006/main">
              <a:rPr lang="mg" altLang="ko-KR" sz="2800">
                <a:solidFill>
                  <a:srgbClr val="ff0000"/>
                </a:solidFill>
              </a:rPr>
              <a:t>Barnabasy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74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Ny fiovan-tarehin’i Jesosy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mg" altLang="ko-KR" sz="3600"/>
              <a:t>Fa nalain'i Barnabasy izy ka nentiny tany amin'ny Apostoly. Notantarainy tamin’izy ireo ny nahitan’i Saoly ny Tompo tamin’ny diany sy ny nitenenan’ny Tompo taminy, ary ny nitoriteny tamin’ny anaran’i Jesosy tamin’ny fahasahiana tany Damaskosy.</a:t>
            </a:r>
            <a:r xmlns:a="http://schemas.openxmlformats.org/drawingml/2006/main">
              <a:rPr lang="m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93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Dorkasy, izay velona indray.</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Petera namoaka azy rehetra tao an-trano; dia nandohalika izy ka nivavaka. Nitodika tany amin’ilay maty izy ka nanao hoe: Ry Tabita, mitsangàna. Dia nahiratra ny masony, ka dia niarina nony nahita an'i Petera.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Nisy mpianatra atao hoe Dorkasy, izay nanao soa mandrakariva sy nanampy ny mahantra.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Narary izy ary maty tamin'izay. Nalahelo mafy ny mpiara-monina taminy ka nitondra an’i Petera niverina.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nony tonga i Petera, dia nitomany izay rehetra nanampy azy nampiseho ny akanjo nomeny ho fanomezana.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Petera namoaka azy rehetra tao an-trano; dia nandohalika izy ka nivavaka.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“Doka, mitsangàna!”, hoy i Petera. Dia nahiratra ny masony, dia niarina izy ka nahita an'i Petera. Faly ny olona rehetra nahita izany, ary maro ny olona tao amin’izany vohitra izany no nino an’i Jesosy.</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Mpianatr’i Jesosy i Petera, ary afaka nanao izay nataon’i Jesosy izy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fony izy teto an-tany.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000">
                <a:solidFill>
                  <a:schemeClr val="tx1">
                    <a:lumMod val="65000"/>
                    <a:lumOff val="35000"/>
                  </a:schemeClr>
                </a:solidFill>
              </a:rPr>
              <a:t>Nilaza tamin’ny mpianany i Jesosy fa hanao toy izany koa izy ireo.</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g" altLang="ko-KR" sz="3000">
                <a:solidFill>
                  <a:schemeClr val="tx1">
                    <a:lumMod val="65000"/>
                    <a:lumOff val="35000"/>
                  </a:schemeClr>
                </a:solidFill>
              </a:rPr>
              <a:t>Mpianatr’i Jesosy isika.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g" altLang="ko-KR" sz="3000">
                <a:solidFill>
                  <a:schemeClr val="tx1">
                    <a:lumMod val="65000"/>
                    <a:lumOff val="35000"/>
                  </a:schemeClr>
                </a:solidFill>
              </a:rPr>
              <a:t>Mila mianatra sy mitadidy izay nataon’i Jesosy teto amin’ity tany ity isika ary manao zavatra mitovy amin’i Jesosy.</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Nomen’i Jesosy hery ny mpianany mba hahafahan’izy ireo mitory ny filazantsara.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g" sz="3600"/>
              <a:t>Teo izy dia niova tarehy teo anatrehan’izy ireo. Namirapiratra tahaka ny masoandro ny tavany, ary tonga fotsy tahaka ny mazava ny fitafiany.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17:</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Rehefa tonga tany Dorkasy i Petera, dia nalahelo ny olona ary inona no nasehony azy?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Akanjo nataon’i Dorkasy.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Sakafo nataon’i Dorkasy.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Zanakalahin’i Dorkasy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Taratasy Dorkasy.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① </a:t>
            </a:r>
            <a:r xmlns:a="http://schemas.openxmlformats.org/drawingml/2006/main">
              <a:rPr lang="mg" altLang="ko-KR" sz="2800">
                <a:solidFill>
                  <a:srgbClr val="ff0000"/>
                </a:solidFill>
              </a:rPr>
              <a:t>Akanjo nataon’i Dorkasy.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Petera namoaka azy rehetra tao an-trano; dia nandohalika izy ka nivavaka. Nitodika tany amin’ilay maty izy ka nanao hoe: Ry Tabita, mitsangàna. Dia nahiratra ny masony, ka dia niarina nony nahita an'i Petera.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9:</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94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Kornelio, Jentilisa voavonjy</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Talanjona ireo mpino voafora izay niaraka tamin’i Petera fa nilatsaka tamin’ny Jentilisa ny fanomezana ny Fanahy Masina.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 10:</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mg" altLang="ko-KR" sz="2500">
                <a:solidFill>
                  <a:schemeClr val="tx1">
                    <a:lumMod val="65000"/>
                    <a:lumOff val="35000"/>
                  </a:schemeClr>
                </a:solidFill>
              </a:rPr>
              <a:t>Ary tany Kaisaria nisy lehilahy atao hoe Kornelio, kapiteny tao amin'ny antokon'ny miaramila italiana.</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mg" altLang="ko-KR" sz="2500">
                <a:solidFill>
                  <a:schemeClr val="tx1">
                    <a:lumMod val="65000"/>
                    <a:lumOff val="35000"/>
                  </a:schemeClr>
                </a:solidFill>
              </a:rPr>
              <a:t>mpivavaka sy natahotra an’Andriamanitra izy sy ny ankohonany rehetra; malala-tanana ho an’izay sahirana izy ary nivavaka tsy tapaka tamin’Andriamanitra.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Indray andro, dia nandre ny feon’Andriamanitra i Kornelio rehefa nivavaka. “Maniraha lehilahy atao hoe Petera.”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mg" altLang="ko-KR" sz="2400">
                <a:solidFill>
                  <a:schemeClr val="tx1">
                    <a:lumMod val="65000"/>
                    <a:lumOff val="35000"/>
                  </a:schemeClr>
                </a:solidFill>
              </a:rPr>
              <a:t>Nahita fahitana tao amin’ny vavaka koa i Petera tamin’izay. Nomen’Andriamanitra biby avy any an-danitra tsy azon’ny Jiosy hohanina izy, ary nasainy nohanina.</a:t>
            </a:r>
            <a:r xmlns:a="http://schemas.openxmlformats.org/drawingml/2006/main">
              <a:rPr lang="mg" altLang="en-US" sz="2400">
                <a:solidFill>
                  <a:schemeClr val="tx1">
                    <a:lumMod val="65000"/>
                    <a:lumOff val="35000"/>
                  </a:schemeClr>
                </a:solidFill>
              </a:rPr>
              <a:t> </a:t>
            </a:r>
            <a:r xmlns:a="http://schemas.openxmlformats.org/drawingml/2006/main">
              <a:rPr lang="mg" altLang="ko-KR" sz="2400">
                <a:solidFill>
                  <a:schemeClr val="tx1">
                    <a:lumMod val="65000"/>
                    <a:lumOff val="35000"/>
                  </a:schemeClr>
                </a:solidFill>
              </a:rPr>
              <a:t>"Aza ataonareo fa tsy madio izay efa nodiovin'Andriamanitra."</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Tamin’ny farany, dia nanaraka an’ireo lehilahy nirahin’i Kornelio i Petera ka nankany an-tranon’i Kornelio.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mg" altLang="ko-KR" sz="2400">
                <a:solidFill>
                  <a:schemeClr val="tx1">
                    <a:lumMod val="65000"/>
                    <a:lumOff val="35000"/>
                  </a:schemeClr>
                </a:solidFill>
              </a:rPr>
              <a:t>Nitory an’i Jesosy sy ny filazantsara tamin’i Kornelio sy ny fianakaviany i Petera. Dia nidina tamin’izy ireo ny Fanahy Masina. Tsapany tamin’ny fijerena izany; "Na ny jentilisa aza dia ho voavonjy raha mino an'i Jesosy!"</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mg" altLang="ko-KR" sz="3400">
                <a:solidFill>
                  <a:schemeClr val="tx1">
                    <a:lumMod val="65000"/>
                    <a:lumOff val="35000"/>
                  </a:schemeClr>
                </a:solidFill>
              </a:rPr>
              <a:t>Nihevitra i Petera fa ny Jiosy ihany no afaka mino an’i Jesosy sy ho voavonjy.</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g" altLang="ko-KR" sz="3400">
                <a:solidFill>
                  <a:schemeClr val="tx1">
                    <a:lumMod val="65000"/>
                    <a:lumOff val="35000"/>
                  </a:schemeClr>
                </a:solidFill>
              </a:rPr>
              <a:t>Fa ny filazantsaran'Andriamanitra dia tsy misy fanavakavahana eo amin'ny olona rehetra amin'izao tontolo izao.</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g" altLang="ko-KR" sz="3400">
                <a:solidFill>
                  <a:schemeClr val="tx1">
                    <a:lumMod val="65000"/>
                    <a:lumOff val="35000"/>
                  </a:schemeClr>
                </a:solidFill>
              </a:rPr>
              <a:t>Tsy maintsy mitory ny filazantsara amin’ny olona rehetra maneran-tany isika mba ho voavonjy.</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Jesosy nitondra an'i Petera sy Jakoba ary Jaona niaraka taminy ka nitondra azy niakatra tany an-tendrombohitra avo hitokana.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dia manome famonjena ho an’izay rehetra mino Azy, na inona na inona firenena na sarangany.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solidFill>
                  <a:srgbClr val="ff0000"/>
                </a:solidFill>
              </a:rPr>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fahitana hitan’i Petera rehefa nivavaka?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Midina avy any an-danitra i Jesosy.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Baiboly midina avy any an-danitra.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Anjely midina avy any an-danitra.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Nidina avy tany an-danitra ny biby tsy azon’ny Jiosy hohanina.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Nidina avy tany an-danitra ny biby tsy azon’ny Jiosy hohanina.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Talanjona ireo mpino voafora izay niaraka tamin’i Petera fa nilatsaka tamin’ny Jentilisa ny fanomezana ny Fanahy Masina.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 10:</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95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Mihira Fihirana</a:t>
            </a:r>
            <a:endParaRPr xmlns:a="http://schemas.openxmlformats.org/drawingml/2006/main" lang="en-US" altLang="ko-KR" sz="4000"/>
          </a:p>
          <a:p>
            <a:pPr xmlns:a="http://schemas.openxmlformats.org/drawingml/2006/main" algn="ctr">
              <a:defRPr/>
            </a:pPr>
            <a:r xmlns:a="http://schemas.openxmlformats.org/drawingml/2006/main">
              <a:rPr lang="mg" altLang="ko-KR" sz="4000"/>
              <a:t>na any am-ponja aza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mg" altLang="ko-KR" sz="3600"/>
              <a:t>Tokony ho mamatonalina, dia nivavaka sy nihira fiderana an’Andriamanitra i Paoly sy i Silasy, ary nihaino azy ireo ny mpifatotra hafa.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Nanao izay fara heriny i Paoly sy i Silasy mba hitory ny filazantsara tany Filipy. Nikapoka an’i Paoly sy Silasy anefa ny olona nankahala azy, ary nampiditra azy an-tranomaizina.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Nivavaka sy nidera an’Andriamanitra i Paoly sy i Silasy na dia tao an-tranomaizina aza. Nihaino izany avokoa ny tao am-ponja.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Tampoka teo dia nisy horohoron-tany lehibe ka nisokatra avokoa ny varavaran’ny fonja. Nanahy mafy ilay mpiambina satria noheveriny fa nandositra ireo voafonja.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Hoy i Paoly: “Aza manahy! Eto isika rehetra!” “Tompoko, inona no tokony hataoko mba ho voavonjy aho?” Nanontany ilay mpiambina.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"Minoa an'i Jesosy Tompo, dia hovonjena ianao sy ny ankohonanao!" Tamin'izany ora alina izany dia nentin'ny mpiandry tranomaizina ireo ka nosasany ny feriny; avy eo dia natao batisa niaraka tamin’izay izy sy ny ankohonany rehetra.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Teo izy dia niova tarehy teo anatrehan’izy ireo. Namirapiratra tahaka ny masoandro ny tavany, ary tonga fotsy tahaka ny mazava ny fitafiany.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mg" altLang="ko-KR" sz="2900">
                <a:solidFill>
                  <a:schemeClr val="tx1">
                    <a:lumMod val="65000"/>
                    <a:lumOff val="35000"/>
                  </a:schemeClr>
                </a:solidFill>
              </a:rPr>
              <a:t>Paoly sy Silasy dia tsy diso fanantenana fa nivavaka sy nidera,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g" altLang="ko-KR" sz="2900">
                <a:solidFill>
                  <a:schemeClr val="tx1">
                    <a:lumMod val="65000"/>
                    <a:lumOff val="35000"/>
                  </a:schemeClr>
                </a:solidFill>
              </a:rPr>
              <a:t>na dia nokapohina ho faty aza izy ireo.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g" altLang="ko-KR" sz="2900">
                <a:solidFill>
                  <a:schemeClr val="tx1">
                    <a:lumMod val="65000"/>
                    <a:lumOff val="35000"/>
                  </a:schemeClr>
                </a:solidFill>
              </a:rPr>
              <a:t>Dia novohan’Andriamanitra ny varavaran’ny fonja ary nomeny fahafahana hitory ny filazantsara izy ireo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g" altLang="ko-KR" sz="2900">
                <a:solidFill>
                  <a:schemeClr val="tx1">
                    <a:lumMod val="65000"/>
                    <a:lumOff val="35000"/>
                  </a:schemeClr>
                </a:solidFill>
              </a:rPr>
              <a:t>amin'ny mpiandry tranomaizina sy ny fianakaviany.</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g" altLang="ko-KR" sz="2900">
                <a:solidFill>
                  <a:schemeClr val="tx1">
                    <a:lumMod val="65000"/>
                    <a:lumOff val="35000"/>
                  </a:schemeClr>
                </a:solidFill>
              </a:rPr>
              <a:t>Misy fotoana koa isika sahirana.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g" altLang="ko-KR" sz="2900">
                <a:solidFill>
                  <a:schemeClr val="tx1">
                    <a:lumMod val="65000"/>
                    <a:lumOff val="35000"/>
                  </a:schemeClr>
                </a:solidFill>
              </a:rPr>
              <a:t>Ary raha tsy kivy ianao ka miroso amin’ny vavaka sy fiderana, dia hamonjy anao Andriamanitra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g" altLang="ko-KR" sz="2900">
                <a:solidFill>
                  <a:schemeClr val="tx1">
                    <a:lumMod val="65000"/>
                    <a:lumOff val="35000"/>
                  </a:schemeClr>
                </a:solidFill>
              </a:rPr>
              <a:t>amin'ny fomba mahagaga.</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dia manome ahy hery handresena ny fahasahiranana sy ny fahasahiranana rehetra.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nataon'i Paoly sy Silasy tany am-ponja??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Nitomany izy ireo.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Nitalaho ny ainy izy ireo.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Diso fanantenana izy ireo.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Nivavaka sy nihira fihirana izy ireo.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Nivavaka sy nihira fihirana izy ireo.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mg" altLang="ko-KR" sz="3600"/>
              <a:t>Tokony ho mamatonalina, dia nivavaka sy nihira fiderana an’Andriamanitra i Paoly sy i Silasy, ary nihaino azy ireo ny mpifatotra hafa.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96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Nitory ny Filazantsara tamin’ny Mpanjaka i Paoly</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hoy Paoly taminy: Na vetivety na ela, dia mivavaka amin'Andriamanitra aho, mba tsy ianao ihany, fa izay rehetra mihaino ahy anio, dia ho tonga tahaka ahy, afa-tsy amin'ireto gadra ireto ihany.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Nitory ny filazantsara i Paoly ary tamin’ny farany dia lasa voafonja tany Jerosalema. Nanontany momba ny fahotan’i Paoly voafonja i Agripa Mpanjaka.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“Manana alalana hiteny ny tenanao ianao!” Nanome fotoana an’i Paoly i Agripa mba hanombohana ny fiarovany.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Nanararaotra nitory ny filazantsara i Paoly. "Ry mpanjaka ô, manantena aho fa ho tonga tahaka ahy ianao afa-tsy amin'ireto rojo ireto ihany!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Tsy nahita ota tao amin’i Paoly ny mpanjaka. Naniry ho any Roma i Paoly mba hitory ny filazantsara amin’ny Emperora.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Tamin'izay indrindra no nisehoan'i Mosesy sy Elia niresaka tamin'i Jesosy.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Nangataka tamin’ny emperora romana i Paoly tamin’ny farany. Tamin’ny naha voafonja azy, dia niondrana an-tsambo nankany amin’ny mpanjakan’i Roma i Paoly.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Voafonja i Paoly, nefa nitory ny filazantsara tamim-pireharehana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eo anatrehan'ny mpanjaka hitsara azy.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Satria tsy menatra ny filazantsara izy, ary nino fa fahamarinana miavonavona izany.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Mila mahay mitory amim-pahatokiana sy amim-pahasahiana ny Filazantsaran’i Jesosy na iza na iza mifanena amintsika.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Avo kokoa noho ny olona ambony indrindra i Jesosy.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nataon’i Paoly rehefa nanome azy fahafahana hiteny ny mpanjakan’ny fitsarana an’i Paoly?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Nitory ny Filazantsaran’i Jesosy izy.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Niampanga olona ratsy fanahy izy.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Nangataka ny hamotsorana azy izy.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Nivavaka sy nihira fihirana izy.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① </a:t>
            </a:r>
            <a:r xmlns:a="http://schemas.openxmlformats.org/drawingml/2006/main">
              <a:rPr lang="mg" altLang="ko-KR" sz="2800">
                <a:solidFill>
                  <a:srgbClr val="ff0000"/>
                </a:solidFill>
              </a:rPr>
              <a:t>Nitory ny Filazantsaran’i Jesosy izy.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mg" altLang="ko-KR" sz="3600"/>
              <a:t>Ary hoy Paoly taminy: Na vetivety na ela, dia mivavaka amin'Andriamanitra aho, mba tsy ianao ihany, fa izay rehetra mihaino ahy anio, dia ho tonga tahaka ahy, afa-tsy amin'ireto gadra ireto ihany.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26:</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97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Milentika ny sambo!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ka nanao hoe: Aza matahotra, ry Paoly. Tsy maintsy hotsaraina eo anatrehan’i Kaisara ianao; ary nomen'Andriamanitra anareo ny ain'izay rehetra mandeha sambo miaraka aminareo.'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27:</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Nentina tany Roma tamin’ny sambo niaraka tamin’ireo voafonja hafa i Paoly.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 dia izany aza, atahorana ho rendrika ilay sambo noho ny rivo-doza. Nangovitra noho ny tahotra ny rehetra.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Nivavaka tamin’Andriamanitra i Paoly ary nilaza tamin’ny olona. "Aza matahotra fa Andriamanitra nilaza fa tsy hisy ho faty."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nisy feo avy tao amin'ny rahona nanao hoe: Ity no Zanako malalako; aminy no sitrako. Henoy izy!”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Nilentika ilay sambo, saingy araka ny nolazain’i Paoly, dia afaka nipetraka teo amin’ilay nosy ny olona rehetra tsy nisy fahafatesana na dia iray aza.</a:t>
            </a:r>
            <a:r xmlns:a="http://schemas.openxmlformats.org/drawingml/2006/main">
              <a:rPr lang="mg"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Nitory an’i Jesosy teo amin’ilay nosy i Paoly ary nanome voninahitra an’Andriamanitra.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Nivavaka sy nampahery ny hafa i Paoly, na dia tamin’ny fotoan-tsarotra aza izay efa hilentika ny sambo.</a:t>
            </a:r>
            <a:r xmlns:a="http://schemas.openxmlformats.org/drawingml/2006/main">
              <a:rPr lang="mg" altLang="en-US" sz="3200">
                <a:solidFill>
                  <a:schemeClr val="tx1">
                    <a:lumMod val="65000"/>
                    <a:lumOff val="35000"/>
                  </a:schemeClr>
                </a:solidFill>
              </a:rPr>
              <a:t> </a:t>
            </a:r>
            <a:r xmlns:a="http://schemas.openxmlformats.org/drawingml/2006/main">
              <a:rPr lang="mg" altLang="ko-KR" sz="3200">
                <a:solidFill>
                  <a:schemeClr val="tx1">
                    <a:lumMod val="65000"/>
                    <a:lumOff val="35000"/>
                  </a:schemeClr>
                </a:solidFill>
              </a:rPr>
              <a:t>Tamin'ny farany dia voavonjy avokoa izy rehetra,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araka ny voalazan’i Paoly ihany.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Tompon’andraikitra amin’ny fanaterana ny sitrapon’Andriamanitra amin’izao tontolo izao amin’ny alalan’ny vavaka sy ny vaovao mahafaly momba ny famonjen’Andriamanitra ny olon’Andriamanitra.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Jesosy no tompon’ny aina rehetra eto an-tany. Tsy misy maty raha tsy nahazoana alalana.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Inona no nataon’i Paoly rehefa tojo rivo-doza ilay sambo?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Nitomany izy.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Nitsambikina tany an-dranomasina izy.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Niady tamin'ny mpanamory izy.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Nivavaka tamin’Andriamanitra izy.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Nivavaka tamin’Andriamanitra izy.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g" altLang="ko-KR" sz="3600"/>
              <a:t>ka nanao hoe: Aza matahotra, ry Paoly. Tsy maintsy hotsaraina eo anatrehan’i Kaisara ianao; ary nomen'Andriamanitra anareo ny ain'izay rehetra mandeha sambo miaraka aminareo.'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Asan'ny Apostoly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27:</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98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Ny fitalahoan’i Paoly ho an’i Onesimosy</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Miangavy anao aho ho an'i Onesimosy zanako, izay tonga zanako fony aho nifatotra.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Filemona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Onesimosy dia mpanompon’i Filemona. Niditra an-tsokosoko tany Roma anefa izy raha tsy nahazo alalana tamin’ny tompony.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Nihaona tamin’i Paoly izay nigadra tany Roma i Onesimosy. Nitory ny filazantsara taminy i Paoly, ary lasa nino an’i Jesosy izy.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nony nandre izany izy ireo, dia lavo niankohoka tamin'ny tany sady raiki-tahotra. Hoy Jesosy: “Aza matahotra”. Ary raha niandrandra izy ireo, dia tsy nahita olona afa-tsy Jesosy.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Nilaza tamin’i Onesimosy i Paoly mba hiverina any amin’i Filemona tompony ary hangataka famelan-keloka. Ary nilaza tamin’i Onesimosy i Paoly mba hiaina amin’ny maha-mpino an’i Jesosy.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Nanahy i Onesimosy. Satria tamin’io fotoana io dia novonoin’ny tompony ilay mpanompo nandositra.</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Nanoratra taratasy ho an’i Onesimosy ho an’i Filemona tompony i Paoly mba hamela azy. ‘Filemona’ ao amin’ny Baiboly io taratasy io.</a:t>
            </a:r>
            <a:r xmlns:a="http://schemas.openxmlformats.org/drawingml/2006/main">
              <a:rPr lang="m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Nampifandray indray ny fifandraisana tapaka teo amin’i Onesimosy sy Filemona i Paoly. Nangataka famelan-keloka tamin’i Filemona i Onesimosy, ary namela an’i Onesimosy i Filemona.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Tsy maintsy mangataka famelan-keloka isika raha nanao ratsy.</a:t>
            </a:r>
            <a:r xmlns:a="http://schemas.openxmlformats.org/drawingml/2006/main">
              <a:rPr lang="mg" altLang="en-US" sz="3200">
                <a:solidFill>
                  <a:schemeClr val="tx1">
                    <a:lumMod val="65000"/>
                    <a:lumOff val="35000"/>
                  </a:schemeClr>
                </a:solidFill>
              </a:rPr>
              <a:t> </a:t>
            </a:r>
            <a:r xmlns:a="http://schemas.openxmlformats.org/drawingml/2006/main">
              <a:rPr lang="mg" altLang="ko-KR" sz="3200">
                <a:solidFill>
                  <a:schemeClr val="tx1">
                    <a:lumMod val="65000"/>
                    <a:lumOff val="35000"/>
                  </a:schemeClr>
                </a:solidFill>
              </a:rPr>
              <a:t>Ary raha misy olona nanao ratsy tamintsika, dia tsy maintsy mamela azy ireo isika.</a:t>
            </a:r>
            <a:r xmlns:a="http://schemas.openxmlformats.org/drawingml/2006/main">
              <a:rPr lang="mg" altLang="en-US" sz="3200">
                <a:solidFill>
                  <a:schemeClr val="tx1">
                    <a:lumMod val="65000"/>
                    <a:lumOff val="35000"/>
                  </a:schemeClr>
                </a:solidFill>
              </a:rPr>
              <a:t> </a:t>
            </a:r>
            <a:r xmlns:a="http://schemas.openxmlformats.org/drawingml/2006/main">
              <a:rPr lang="mg" altLang="ko-KR" sz="3200">
                <a:solidFill>
                  <a:schemeClr val="tx1">
                    <a:lumMod val="65000"/>
                    <a:lumOff val="35000"/>
                  </a:schemeClr>
                </a:solidFill>
              </a:rPr>
              <a:t>Izany no inoan’ny olona an’i Jesosy.</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I Jesoa dia mitondra fiadanana sy fampihavanana rehefa misy ady sy fifandirana.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Iza no nihaona tamin’i Onesimosy tany Roma rehefa nandositra an’i Filemona tompony izy?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Petera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Jaona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Barnabasy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Paoly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Paoly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Miangavy anao aho ho an'i Onesimosy zanako, izay tonga zanako fony aho nifatotra.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Filemona</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99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Timoty, mpianatr’i Paoly</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g" altLang="ko-KR" sz="3600"/>
              <a:t>Tsaroako ny finoanao tsy miangatra, izay nitoetra taloha tao amin’i Loisa renibenao sy Eonika reninao, ary matoky aho fa ao anatinao koa ankehitriny.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2 Timoty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Nanana mpianatra atao hoe Timoty i Paoly. Efa misionera niaraka tamin’i Paoly i Timoty hatramin’ny fahazazany.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Nisy lehilahy iray nanan-janaka roa lahy. Nangataka tamin-drainy ny zanany faharoa mba hanome azy mialoha ny anjarany.</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g" sz="3600">
                <a:solidFill>
                  <a:schemeClr val="tx1">
                    <a:lumMod val="65000"/>
                    <a:lumOff val="35000"/>
                  </a:schemeClr>
                </a:solidFill>
              </a:rPr>
              <a:t>Jesosy dia teto an-tany tamin’ny endriny olombelona, nefa Izy koa dia Andriamanitra.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Araka ny nandidian'Andriamanitra ny mpianany teny an-tendrombohitra,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tsy maintsy mino an’i Jesosy ho Zanak’Andriamanitra isika ary mihaino azy tsara.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Fantatr’i Paoly, izay tany am-ponja, fa efa ho faty izy, ka nanoratra taratasy ho an’i Timoty, mpianany malalany.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Nilaza ny fomba tokony hampianaran’i Timoty ny mpino amin’ny maha-mpitory ny filazantsara azy ilay taratasy.</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Namaky ny taratasin’i Paoly i Timoty sy ny mpino ary nanapa-kevitra ny tsy ho very finoana hatramin’ny farany na dia ao anatin’ny fanenjehana aza.</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Noho izany, ny finoan’i Paoly dia nampitaina tamin’i Timoty mpianany, ary nafindra tany amin’ny fiangonana indray.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mg" altLang="ko-KR" sz="3600">
                <a:solidFill>
                  <a:schemeClr val="tx1">
                    <a:lumMod val="65000"/>
                    <a:lumOff val="35000"/>
                  </a:schemeClr>
                </a:solidFill>
              </a:rPr>
              <a:t>Isaorana ireo evanjelistra nitory ny filazantsara taminay sy ireo mpampianatra nampianatra anay ny tenin’Andriamanitra, nitombo ny finoantsika sy ny fiangonantsika.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g" altLang="ko-KR" sz="3600">
                <a:solidFill>
                  <a:schemeClr val="tx1">
                    <a:lumMod val="65000"/>
                    <a:lumOff val="35000"/>
                  </a:schemeClr>
                </a:solidFill>
              </a:rPr>
              <a:t>Ankehitriny dia tsy maintsy manafaka ny finoantsika isika ary mampianatra azy ireo ny tenin’Andriamanitra izay nianarantsika.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 dia..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Nitsangana tamin’ny maty Jesosy ary velona mandrakizay, miaraka amin’ireo fiangonana sy mpino izay mino Azy.</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Iza no nanoratan’i Paoly an’ilay taratasy rehefa nanakaiky ny andro hahafatesany?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Lioka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Mark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Timoty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Silasy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③ </a:t>
            </a:r>
            <a:r xmlns:a="http://schemas.openxmlformats.org/drawingml/2006/main">
              <a:rPr lang="mg" altLang="ko-KR" sz="2800">
                <a:solidFill>
                  <a:srgbClr val="ff0000"/>
                </a:solidFill>
              </a:rPr>
              <a:t>Timoty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g" altLang="ko-KR" sz="3600"/>
              <a:t>Tsaroako ny finoanao tsy miangatra, izay nitoetra taloha tao amin’i Loisa renibenao sy Eonika reninao, ary matoky aho fa ao anatinao koa ankehitriny.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2 Timoty</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4:</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100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Nahita fahitana mahagaga i John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Hoy Ilay manambara izany zavatra izany: Eny, avy faingana Aho. Amena. Avia, Jesosy Tompo.</a:t>
            </a:r>
            <a:endParaRPr xmlns:a="http://schemas.openxmlformats.org/drawingml/2006/main" lang="en-US" altLang="ko-KR" sz="3600"/>
          </a:p>
          <a:p>
            <a:pPr xmlns:a="http://schemas.openxmlformats.org/drawingml/2006/main" lvl="0">
              <a:defRPr/>
            </a:pPr>
            <a:r xmlns:a="http://schemas.openxmlformats.org/drawingml/2006/main">
              <a:rPr lang="mg"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Revelation</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22:</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ilay mamirapiratra tsara tarehy amin'ny endrika be voninahitra.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Nihanitombo hatrany ny fanenjehana ny fiangonana isan’andro. Maty maritiora ny mpianany rehetra teo am-pitahiana ny finoana, ary i Jaona kosa dia nogadraina irery tao Patmo.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Indray andro izy dia nandre feo mahery toy ny trompetra nanao hoe: “Soraty amin’ny horonam-boky izay hitanao, ka ampitondray any amin’ny fiangonana fito”.</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Nahita an’i Jesosy koa i Jaona. Jesosy dia sarin’ny mpanjaka iray nanana ny fahefana rehetra teto an-tany.</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Nahita ny lanitra vaovao sy ny tany vaovao ho avy i Jaona. Tsy hisy ratsy, tsy hisy alahelo, ary hisy fifaliana mandrakariva miaraka amin’Andriamanitra.</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Nanoratra ireo fahitana rehetra ireo i Jaona ary nanoratra izany ho an’ny fiangonana. “Tandremo ny finoanareo, fa ho avy indray ny Tompo!” Io no boky farany ao amin’ny Baiboly, dia ny Apokalypsy</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Lesona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solidFill>
                  <a:schemeClr val="tx1">
                    <a:lumMod val="65000"/>
                    <a:lumOff val="35000"/>
                  </a:schemeClr>
                </a:solidFill>
              </a:rPr>
              <a:t>Mbola hiverina eto an-tany indray i Jesosy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ho mpitsara indray andro any.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Tamin’izany fotoana izany dia ireo tsy nino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ao amin'i Jesosy mijaly mandrakizay,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Izay mino an’i Jesosy dia hifaly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Fiainana mandrakizay miaraka amin'ny Hasambarana.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Miandry ny fiverenan'i Jesosy indray ve ianao?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g" altLang="ko-KR" sz="3200">
                <a:solidFill>
                  <a:schemeClr val="tx1">
                    <a:lumMod val="65000"/>
                    <a:lumOff val="35000"/>
                  </a:schemeClr>
                </a:solidFill>
              </a:rPr>
              <a:t>Tsy tokony ho very izany fanantenana izany isika, tsy maintsy mitazona ny finoantsika eto amin’ity tany ity hatramin’ny farany</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g" altLang="ko-KR" sz="3200"/>
              <a:t>Iza moa i Jesosy?</a:t>
            </a:r>
            <a:r xmlns:a="http://schemas.openxmlformats.org/drawingml/2006/main">
              <a:rPr lang="m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rgbClr val="0070c0"/>
                </a:solidFill>
              </a:rPr>
              <a:t>Jesosy..</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g" altLang="ko-KR" sz="3600">
                <a:solidFill>
                  <a:schemeClr val="tx1">
                    <a:lumMod val="65000"/>
                    <a:lumOff val="35000"/>
                  </a:schemeClr>
                </a:solidFill>
              </a:rPr>
              <a:t>Hiverina eto an-tany indray i Jesosy amin’ny maha-mpanjaka azy, hitsara ny zava-drehetra ary hitondra mandrakizay ny zava-drehetra.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Quiz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Iza no anaran’ilay nosy nigadrana an’i Jaona mpianatra?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① </a:t>
            </a:r>
            <a:r xmlns:a="http://schemas.openxmlformats.org/drawingml/2006/main">
              <a:rPr lang="mg"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② </a:t>
            </a:r>
            <a:r xmlns:a="http://schemas.openxmlformats.org/drawingml/2006/main">
              <a:rPr lang="mg"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③ </a:t>
            </a:r>
            <a:r xmlns:a="http://schemas.openxmlformats.org/drawingml/2006/main">
              <a:rPr lang="mg" altLang="ko-KR" sz="2800">
                <a:solidFill>
                  <a:schemeClr val="tx1">
                    <a:lumMod val="65000"/>
                    <a:lumOff val="35000"/>
                  </a:schemeClr>
                </a:solidFill>
              </a:rPr>
              <a:t>Kitima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chemeClr val="tx1">
                    <a:lumMod val="65000"/>
                    <a:lumOff val="35000"/>
                  </a:schemeClr>
                </a:solidFill>
              </a:rPr>
              <a:t>④ </a:t>
            </a:r>
            <a:r xmlns:a="http://schemas.openxmlformats.org/drawingml/2006/main">
              <a:rPr lang="mg" altLang="ko-KR" sz="2800">
                <a:solidFill>
                  <a:schemeClr val="tx1">
                    <a:lumMod val="65000"/>
                    <a:lumOff val="35000"/>
                  </a:schemeClr>
                </a:solidFill>
              </a:rPr>
              <a:t>Patmo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g" altLang="en-US" sz="2800">
                <a:solidFill>
                  <a:srgbClr val="ff0000"/>
                </a:solidFill>
              </a:rPr>
              <a:t>④ </a:t>
            </a:r>
            <a:r xmlns:a="http://schemas.openxmlformats.org/drawingml/2006/main">
              <a:rPr lang="mg" altLang="ko-KR" sz="2800">
                <a:solidFill>
                  <a:srgbClr val="ff0000"/>
                </a:solidFill>
              </a:rPr>
              <a:t>Patmo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g" altLang="ko-KR" sz="4000"/>
              <a:t>Teny anio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g" altLang="ko-KR" sz="3600"/>
              <a:t>Hoy Ilay manambara izany zavatra izany: Eny, avy faingana Aho. Amena. Avia, Jesosy Tompo.</a:t>
            </a:r>
            <a:endParaRPr xmlns:a="http://schemas.openxmlformats.org/drawingml/2006/main" lang="en-US" altLang="ko-KR" sz="3600"/>
          </a:p>
          <a:p>
            <a:pPr xmlns:a="http://schemas.openxmlformats.org/drawingml/2006/main" lvl="0">
              <a:defRPr/>
            </a:pPr>
            <a:r xmlns:a="http://schemas.openxmlformats.org/drawingml/2006/main">
              <a:rPr lang="mg"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g" altLang="ko-KR" sz="2800">
                <a:solidFill>
                  <a:schemeClr val="tx1">
                    <a:lumMod val="65000"/>
                    <a:lumOff val="35000"/>
                  </a:schemeClr>
                </a:solidFill>
              </a:rPr>
              <a:t>Revelation</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22:</a:t>
            </a:r>
            <a:r xmlns:a="http://schemas.openxmlformats.org/drawingml/2006/main">
              <a:rPr lang="mg" altLang="en-US" sz="2800">
                <a:solidFill>
                  <a:schemeClr val="tx1">
                    <a:lumMod val="65000"/>
                    <a:lumOff val="35000"/>
                  </a:schemeClr>
                </a:solidFill>
              </a:rPr>
              <a:t> </a:t>
            </a:r>
            <a:r xmlns:a="http://schemas.openxmlformats.org/drawingml/2006/main">
              <a:rPr lang="mg"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androany</a:t>
            </a:r>
            <a:r xmlns:a="http://schemas.openxmlformats.org/drawingml/2006/main">
              <a:rPr altLang="en-US" lang="mg" sz="4000">
                <a:solidFill>
                  <a:srgbClr val="ff0000"/>
                </a:solidFill>
              </a:rPr>
              <a:t> </a:t>
            </a:r>
            <a:r xmlns:a="http://schemas.openxmlformats.org/drawingml/2006/main">
              <a:rPr altLang="ko-KR" lang="mg" sz="4000">
                <a:solidFill>
                  <a:srgbClr val="ff0000"/>
                </a:solidFill>
              </a:rPr>
              <a:t>fanontaniana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Iza no tsy nahita ny fiovan-tarehin’i Jesosy?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Petera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Jakoba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Jaona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g" sz="3600"/>
              <a:t>Teo izy dia niova tarehy teo anatrehan’izy ireo. Namirapiratra tahaka ny masoandro ny tavany, ary tonga fotsy tahaka ny mazava ny fitafiany.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17:</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75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a:t>
            </a:r>
            <a:r xmlns:a="http://schemas.openxmlformats.org/drawingml/2006/main">
              <a:rPr lang="mg" altLang="en-US" sz="4400"/>
              <a:t> </a:t>
            </a:r>
            <a:r xmlns:a="http://schemas.openxmlformats.org/drawingml/2006/main">
              <a:rPr lang="mg" altLang="ko-KR" sz="4400"/>
              <a:t>Tia Ankizy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mg" sz="3600"/>
              <a:t>Rehefa nahita izany Jesosy, dia tezitra. Ary hoy Izy taminy: Avelao ny zaza hanatona Ahy, ary aza raràna, fa an'ny toa azy ny fanjakan'Andriamanitra.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Nisy ray aman-dreny nitondra ny zanany teo amin’i Jesosy mba hotahian’i Jesosy.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Dia niteny mafy azy ny mpianatr’i Jesosy. “Ahoana no itondranao ny zanakao ho eo amin’i Jesosy?”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Nony nahita izany Jesosy, dia niteny tamin-katezerana.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“Aza sakanana ny ankizy tsy hanatona ahy. An'ny toa ireny ny fanjakan'Andriamanitra.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Fa ilay zanany dia nandany ny fananany rehetra tany an-tany lavitra ka nanjary ory.</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“Na iza na iza tsy handray ny fanjakan’Andriamanitra tahaka ny zaza, dia tsy ho tafiditra ao mihitsy.” Ary notrotroiny tamin’ny sandriny ny zaza, dia nametra-tanana taminy ka nitso-drano azy.</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g" sz="3600">
                <a:solidFill>
                  <a:schemeClr val="tx1">
                    <a:lumMod val="65000"/>
                    <a:lumOff val="35000"/>
                  </a:schemeClr>
                </a:solidFill>
              </a:rPr>
              <a:t>Nilaza i Jesosy fa an’ny toa an’ireo ankizy ireo ny fanjakan’Andriamanitra.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Aoka koa isika ho tonga zanaka tia an’Andriamanitra sy mankato an’i Jesosy tsy hanary ny madio sy ny marina,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ary tena fon'ny zaza.</a:t>
            </a:r>
            <a:r xmlns:a="http://schemas.openxmlformats.org/drawingml/2006/main">
              <a:rPr altLang="en-US" lang="mg"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r xmlns:a="http://schemas.openxmlformats.org/drawingml/2006/main">
              <a:rPr altLang="en-US" lang="mg" sz="3600">
                <a:solidFill>
                  <a:srgbClr val="0070c0"/>
                </a:solidFill>
              </a:rPr>
              <a:t> </a:t>
            </a:r>
            <a:r xmlns:a="http://schemas.openxmlformats.org/drawingml/2006/main">
              <a:rPr altLang="ko-KR" lang="mg" sz="3600">
                <a:solidFill>
                  <a:srgbClr val="0070c0"/>
                </a:solidFill>
              </a:rPr>
              <a:t>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tia sy manome lanja ary mitahy ny ankizy.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nataon’ireo mpianatra rehefa nanandrana nanatona an’i Jesosy ireo ankizy?</a:t>
            </a:r>
            <a:r xmlns:a="http://schemas.openxmlformats.org/drawingml/2006/main">
              <a:rPr altLang="en-US" lang="m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Nandray azy ireo tamim-pifaliana izy ireo.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Niteny mafy izy ireo mba tsy hankany amin’i Jesosy.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Nampahafantarin’izy ireo an’i Jesosy ny ankizy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Nomeny sakafo izy ireo ary nalefany nody.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② </a:t>
            </a:r>
            <a:r xmlns:a="http://schemas.openxmlformats.org/drawingml/2006/main">
              <a:rPr altLang="ko-KR" lang="mg" sz="2800">
                <a:solidFill>
                  <a:srgbClr val="ff0000"/>
                </a:solidFill>
              </a:rPr>
              <a:t>Niteny mafy izy ireo mba tsy hankany amin’i Jesosy.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mg" sz="3600"/>
              <a:t>Rehefa nahita izany Jesosy, dia tezitra. Ary hoy Izy taminy: Avelao ny zaza hanatona Ahy, ary aza raràna, fa an'ny toa azy ny fanjakan'Andriamanitra.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76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Jesosy dia nanasitrana lehilahy jamba iray, Bartimeo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g" sz="3600"/>
              <a:t>“Mandehana”, hoy i Jesosy, “ny finoanao no nahasitrana anao”. Ary niaraka tamin'izay dia nahiratra ny masony, ka nanaraka an'i Jesosy teny an-dalana izy.</a:t>
            </a:r>
            <a:endParaRPr xmlns:a="http://schemas.openxmlformats.org/drawingml/2006/main" altLang="ko-KR" lang="en-US" sz="3600"/>
          </a:p>
          <a:p>
            <a:pPr xmlns:a="http://schemas.openxmlformats.org/drawingml/2006/main" lvl="0">
              <a:defRPr/>
            </a:pPr>
            <a:r xmlns:a="http://schemas.openxmlformats.org/drawingml/2006/main">
              <a:rPr altLang="ko-KR" lang="mg"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g"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10:</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Nony tonga tao Jeriko, lehilahy jamba i Jesoa, dia nipetraka nangataka teo amoron-dalana i Bartimeo.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Ary rehefa reny fa Jesosy avy any Nazareta iny, dia niantso mafy izy ka nanao hoe: Ry Jesosy, Zanak'i Davida ô, mamindrà fo amiko!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Nantsoin’i Jesosy hoe Bartimeo. “Inona no tianao hataoko aminao?” Nanontany azy i Jesosy. Hoy ilay jamba: Raby ô, te-hijery aho.</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mg" sz="2800">
                <a:solidFill>
                  <a:schemeClr val="tx1">
                    <a:lumMod val="65000"/>
                    <a:lumOff val="35000"/>
                  </a:schemeClr>
                </a:solidFill>
              </a:rPr>
              <a:t>Tsapan’ilay zanany fa nanjary ory kokoa noho ny mpanompo tao an-tranon-drainy izy.</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g" sz="2800">
                <a:solidFill>
                  <a:schemeClr val="tx1">
                    <a:lumMod val="65000"/>
                    <a:lumOff val="35000"/>
                  </a:schemeClr>
                </a:solidFill>
              </a:rPr>
              <a:t>Dia niverina izy ka niangavy ny rainy mba handray azy ho isan’ny mpanompony.</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“Mandehana”, hoy i Jesosy, “ny finoanao no nahasitrana anao”. Ary niaraka tamin'izay dia nahiratra ny masony.</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“Misaotra, Jesosy!” Nanaraka an’i Jesosy i Bartimeo ka namela azy hahita.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g" sz="3600">
                <a:solidFill>
                  <a:schemeClr val="tx1">
                    <a:lumMod val="65000"/>
                    <a:lumOff val="35000"/>
                  </a:schemeClr>
                </a:solidFill>
              </a:rPr>
              <a:t>Hoy Jesosy tamin’i Bartimeo: “Ny finoanao no nahasitrana anao”.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Ny finoana no mamonjy antsika.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Aseho amin’ny vavaka mafy ny finoana.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Rehefa mivavaka amin’i Jesosy isika,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Tsy maintsy manana izany finoana izany isika.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mihaino sy mamaly ny vavaka ataontsika.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nangatahan’i Bartimeo an’i Jesosy?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Omeo vola be aho.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Te ho mpianatrao aho.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Avelao aho handeha eny ambony rano.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Te hahita indray aho.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Te hahita indray aho.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g" sz="3600"/>
              <a:t>“Mandehana”, hoy i Jesosy, “ny finoanao no nahasitrana anao”. Ary niaraka tamin'izay dia nahiratra ny masony, ka nanaraka an'i Jesosy teny an-dalana izy.</a:t>
            </a:r>
            <a:endParaRPr xmlns:a="http://schemas.openxmlformats.org/drawingml/2006/main" altLang="ko-KR" lang="en-US" sz="3600"/>
          </a:p>
          <a:p>
            <a:pPr xmlns:a="http://schemas.openxmlformats.org/drawingml/2006/main" lvl="0">
              <a:defRPr/>
            </a:pPr>
            <a:r xmlns:a="http://schemas.openxmlformats.org/drawingml/2006/main">
              <a:rPr altLang="ko-KR" lang="mg"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g"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marika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10:</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77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Zakaiosy nianika hazo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g" sz="3600"/>
              <a:t>Fa tonga ny Zanak’olona hitady sy hamonjy ny very”.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19:</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Nisy mpanankarena atao hoe Zakaiosy. Lehiben’ny mpamory hetra izy, ka halan’ny olona.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Indray andro Jesosy dia tonga tao amin’ny vohitra nipetrahan’i Zakaiosy. Nitangorona ny olona maro mba hijery an’i Jesosy.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Raha vao nahita ny zanany avy lavitra ny rainy, dia nihazakazaka nanatona azy izy ary namihina azy ary nandray azy tamim-pifaliana.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Zakaiosy nianika hazo mba hahita an’i Jesosy. Nijery azy Jesosy ka nanao hoe. “Ry Zakaiosy, midìna faingana. Tsy maintsy mijanona ao an-tranonao aho anio.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“Nanapa-kevitra tamin’i Jesosy i Zakaiosy hoe: “Homeko ho an’ny mahantra ny antsasaky ny fananako”.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mg" altLang="ko-KR" sz="3000">
                <a:solidFill>
                  <a:schemeClr val="tx1">
                    <a:lumMod val="65000"/>
                    <a:lumOff val="35000"/>
                  </a:schemeClr>
                </a:solidFill>
              </a:rPr>
              <a:t>Hoy Jesosy: “Anio no tonga eto amin’ity trano ity ny famonjena; mitady sy hamonjy ny very no nahatongavako”.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Rehefa nihaona tamin’i Jesosy i Zakaiosy, dia niaiky izy fa homeny ny mahantra ny fananany tena tiany.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Inona no zava-dehibe aminao?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Inona no nafoinao taorian’ny nihaonanao tamin’i Jesosy?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Tokony hotadidintsika fa ny zava-tsarobidy indrindra amintsika dia i Jesosy.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rgbClr val="ff0000"/>
                </a:solidFill>
              </a:rPr>
              <a:t>Iza moa i Jesosy?</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Mpamonjy tonga teto amin’ity tany ity hamonjy ny olona rehetra tsy misy fanavahana.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androany</a:t>
            </a:r>
            <a:r xmlns:a="http://schemas.openxmlformats.org/drawingml/2006/main">
              <a:rPr altLang="en-US" lang="mg" sz="4000">
                <a:solidFill>
                  <a:srgbClr val="ff0000"/>
                </a:solidFill>
              </a:rPr>
              <a:t> </a:t>
            </a:r>
            <a:r xmlns:a="http://schemas.openxmlformats.org/drawingml/2006/main">
              <a:rPr altLang="ko-KR" lang="mg" sz="4000">
                <a:solidFill>
                  <a:srgbClr val="ff0000"/>
                </a:solidFill>
              </a:rPr>
              <a:t>fanontaniana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Nahoana ny olona no nankahala an’i Zakaiosy?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Satria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izy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I</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ny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LEHIBEN'NY</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HETRA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mpanangona.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Satria nino an’i Jesosy tsara izy.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Satria nivavaka be izy.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Satria tsara tarehy izy.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① </a:t>
            </a:r>
            <a:r xmlns:a="http://schemas.openxmlformats.org/drawingml/2006/main">
              <a:rPr altLang="ko-KR" lang="mg" sz="2800">
                <a:solidFill>
                  <a:srgbClr val="ff0000"/>
                </a:solidFill>
              </a:rPr>
              <a:t>Satria lehiben’ny mpamory hetra izy.</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g" sz="3600"/>
              <a:t>Fa tonga ny Zanak’olona hitady sy hamonjy ny very”.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Lioka</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19:</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g">
                <a:solidFill>
                  <a:schemeClr val="tx1">
                    <a:lumMod val="50000"/>
                    <a:lumOff val="50000"/>
                  </a:schemeClr>
                </a:solidFill>
              </a:rPr>
              <a:t>No. 78 Ny Tenin’Andriamanitra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mg" sz="4400"/>
              <a:t>Trano naorina teo ambonin’ny Vatolampy</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g" sz="3600"/>
              <a:t>“Koa izay rehetra mandre izany teniko izany ka mampihatra izany dia tahaka ny lehilahy hendry izay nanorina ny tranony teo ambonin’ny vatolampy.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7:</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Nitantara ny tantaran’ny lehilahy roa nanao trano i Jesosy.</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Hoy Jesosy: “Andriamanitra ô, miandry Anao mandrakariva ny rainao”.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Nanapa-kevitra ny hanorina ny tranony teo ambonin’ny fasika ny iray tamin’izy ireo, ary ny iray teo ambony vatolampy.</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Niasa mafy tamin’ny fanorenana trano izy roa. Ireo trano roa ireo dia toa matanjaka teo ivelany tsy nisy fahasamihafana lehibe.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Rehefa niteraka tondra-drano ny oram-be, dia lasan’ny rano ilay trano naorina teo ambony fasika. Niorina mafy anefa ilay trano teo ambony vatolampy.</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Hoy i Jesosy: “Izay rehetra mandre ny teniko ka mankatò azy, dia tahaka ny lehilahy hendry izay nanorina ny tranony teo ambonin’ny vatolampy.”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g" sz="3600">
                <a:solidFill>
                  <a:schemeClr val="tx1">
                    <a:lumMod val="65000"/>
                    <a:lumOff val="35000"/>
                  </a:schemeClr>
                </a:solidFill>
              </a:rPr>
              <a:t>Hoy i Jesosy: “Izay rehetra mandre ny teniko ka mankatò azy, dia tahaka ny lehilahy hendry izay nanorina ny tranony teo ambonin’ny vatolampy.”</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Mampihatra ny tenin’Andriamanitra rehetra ve ianao?</a:t>
            </a:r>
            <a:r xmlns:a="http://schemas.openxmlformats.org/drawingml/2006/main">
              <a:rPr altLang="en-US" lang="mg" sz="3600">
                <a:solidFill>
                  <a:schemeClr val="tx1">
                    <a:lumMod val="65000"/>
                    <a:lumOff val="35000"/>
                  </a:schemeClr>
                </a:solidFill>
              </a:rPr>
              <a:t> </a:t>
            </a:r>
            <a:r xmlns:a="http://schemas.openxmlformats.org/drawingml/2006/main">
              <a:rPr altLang="ko-KR" lang="mg" sz="3600">
                <a:solidFill>
                  <a:schemeClr val="tx1">
                    <a:lumMod val="65000"/>
                    <a:lumOff val="35000"/>
                  </a:schemeClr>
                </a:solidFill>
              </a:rPr>
              <a:t>Aoka isika ho olon-kendry mankato ny Tenin’Andriamanitra.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r xmlns:a="http://schemas.openxmlformats.org/drawingml/2006/main">
              <a:rPr altLang="en-US" lang="mg" sz="3600">
                <a:solidFill>
                  <a:srgbClr val="0070c0"/>
                </a:solidFill>
              </a:rPr>
              <a:t> </a:t>
            </a:r>
            <a:r xmlns:a="http://schemas.openxmlformats.org/drawingml/2006/main">
              <a:rPr altLang="ko-KR" lang="mg" sz="3600">
                <a:solidFill>
                  <a:srgbClr val="0070c0"/>
                </a:solidFill>
              </a:rPr>
              <a:t>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I Jesoa no mahafaly an’izay mankatò ny Teny.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Oviana no nirodana ilay trano naorina teo ambony fasika?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Raha vao vita ny trano,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Rehefa nazava ny masoandro,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Rehefa tonga tao an-trano ny olona maro,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Rehefa avy avy ny orana sy safo-drano,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Rehefa avy avy ny orana sy safo-drano,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mg" sz="3600"/>
              <a:t>“Koa izay rehetra mandre izany teniko izany ka mampihatra izany dia tahaka ny lehilahy hendry izay nanorina ny tranony teo ambonin’ny vatolampy.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7:</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79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Virjiny dimy hendry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g" sz="3600"/>
              <a:t>“Koa miambena hianareo, fa tsy fantatrareo ny andro na ny 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25:</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Manota betsaka isika eo amin’ny fiainantsika.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Noho izany dia mahatsiaro tena ho meloka isika noho ny nanota tamin’Andriamanitra.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Namela antsika foana anefa Andriamanitra noho ny fahotantsika.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Satria Jesosy efa nandray ny otantsika rehetra.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Tsy maintsy mino izany ianao ary manatona an’Andriamanitra amim-pankasitrahana sy amim-pifaliana.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Nisy virijiny folo niomana ho amin’ny fampakaram-bady. Nanomana jiro nisy menaka ampy ireo zazavavy dimy hendry, fa ny dimy hafa kosa tsy nanao.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g" altLang="ko-KR" sz="3200">
                <a:solidFill>
                  <a:schemeClr val="tx1">
                    <a:lumMod val="65000"/>
                    <a:lumOff val="35000"/>
                  </a:schemeClr>
                </a:solidFill>
              </a:rPr>
              <a:t>Nony alina, rehefa tara ny mpampakatra, dia renoky ny torimaso ireo virijiny folo.</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"Eto ny mpampakatra!" Nitsangana haingana ireo virijina. Ary maty ny jiron'ireo virijina dimy izay tsy ampy diloilo.</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“Omeo menaka izahay.” “Raha omenay anao ny menakay, dia mety ho lany koa izahay. Mandehana maka menaka."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Raha nandeha nividy menaka anefa ireo tovovavy dimy adala, dia nikatona ny varavaran’ilay fanasana. Farany dia tsy nahazo nanatrika ny fety ireo tovovavy dimy adala.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g" sz="3600">
                <a:solidFill>
                  <a:schemeClr val="tx1">
                    <a:lumMod val="65000"/>
                    <a:lumOff val="35000"/>
                  </a:schemeClr>
                </a:solidFill>
              </a:rPr>
              <a:t>Ity dia tantara iray izay ambaran’i Jesosy amintsika ny fomba hiandry ny andro hiverenany.</a:t>
            </a:r>
            <a:r xmlns:a="http://schemas.openxmlformats.org/drawingml/2006/main">
              <a:rPr altLang="en-US" lang="mg" sz="3600">
                <a:solidFill>
                  <a:schemeClr val="tx1">
                    <a:lumMod val="65000"/>
                    <a:lumOff val="35000"/>
                  </a:schemeClr>
                </a:solidFill>
              </a:rPr>
              <a:t> </a:t>
            </a:r>
            <a:r xmlns:a="http://schemas.openxmlformats.org/drawingml/2006/main">
              <a:rPr altLang="ko-KR" lang="mg" sz="3600">
                <a:solidFill>
                  <a:schemeClr val="tx1">
                    <a:lumMod val="65000"/>
                    <a:lumOff val="35000"/>
                  </a:schemeClr>
                </a:solidFill>
              </a:rPr>
              <a:t>Tsy misy mahalala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rehefa ho avy indray Jesosy.</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g" sz="3600">
                <a:solidFill>
                  <a:schemeClr val="tx1">
                    <a:lumMod val="65000"/>
                    <a:lumOff val="35000"/>
                  </a:schemeClr>
                </a:solidFill>
              </a:rPr>
              <a:t>Tahaka ireo virijina dimy hendry anefa, dia tsy maintsy mifoha mandrakariva isika ka miandry an’i Jesosy amin’ny fo voaomana.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Nampanantena i Jesosy fa hiverina eto amin’ity tany ity indray rehefa tsy misy mahalala.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tsy nomanin’ireo virijiny dimy adala?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menaka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rano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akanjo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fanomezana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① </a:t>
            </a:r>
            <a:r xmlns:a="http://schemas.openxmlformats.org/drawingml/2006/main">
              <a:rPr altLang="ko-KR" lang="mg" sz="2800">
                <a:solidFill>
                  <a:srgbClr val="ff0000"/>
                </a:solidFill>
              </a:rPr>
              <a:t>menaka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g" sz="3600"/>
              <a:t>“Koa miambena hianareo, fa tsy fantatrareo ny andro na ny 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25:</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g" altLang="ko-KR" b="1">
                <a:solidFill>
                  <a:schemeClr val="tx1">
                    <a:lumMod val="50000"/>
                    <a:lumOff val="50000"/>
                  </a:schemeClr>
                </a:solidFill>
              </a:rPr>
              <a:t>No. 80 Ny Tenin’Andriamanitra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g" altLang="ko-KR" sz="4400"/>
              <a:t>Ny fanoharana momba ny talenta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a:t>
            </a:r>
            <a:r xmlns:a="http://schemas.openxmlformats.org/drawingml/2006/main">
              <a:rPr altLang="en-US" lang="mg" sz="3600">
                <a:solidFill>
                  <a:srgbClr val="0070c0"/>
                </a:solidFill>
              </a:rPr>
              <a:t> </a:t>
            </a:r>
            <a:r xmlns:a="http://schemas.openxmlformats.org/drawingml/2006/main">
              <a:rPr altLang="ko-KR" lang="mg" sz="3600">
                <a:solidFill>
                  <a:srgbClr val="0070c0"/>
                </a:solidFill>
              </a:rPr>
              <a:t>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ilay tia sy miandry antsika mandrakariva.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g" sz="3600"/>
              <a:t>Ary hoy ny tompony taminy: Tsara izany, ry mpanompo tsara sady mahatoky; nahatoky tamin'ny kely ianao, dia hotendreko ho mpanapaka ny be. Avia, miaraha amin'ny tomponao.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Nisy olona nankinina tamin’ny mpanompony teny an-dalana ho any ivelany. Nomeny talenta dimy ny mpanompo voalohany, ny roa ho an’ny faharoa, ary ny iray ho an’ny fahatelo.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mg" sz="2800">
                <a:solidFill>
                  <a:schemeClr val="tx1">
                    <a:lumMod val="65000"/>
                    <a:lumOff val="35000"/>
                  </a:schemeClr>
                </a:solidFill>
              </a:rPr>
              <a:t>Ilay mpanompo nahazo talenta 5 sy talenta roa dia nandeha niaraka tamin’izay ka nampiasa ny volany ka nahazo tombony avo roa heny. Nisy lehilahy nahazo talenta 1 anefa nivoaka ka nihady ny tany ary nanafina ny volan’ny tompony.</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Ary nony niverina ny tompony ka nanao tatitra taminy, dia nahazo talenta dimy ny mpanompo voalohany, ary nahazo talenta dimy koa ny faharoa.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Kanefa, ilay mpanompo nahazo talenta iray dia tsy nahazo na dia iray aza. “Tompoko, talenta iray ihany no nomenao ahy. Dia ahoana no hahazoako vola bebe kokoa?”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mg" altLang="ko-KR" sz="2800">
                <a:solidFill>
                  <a:schemeClr val="tx1">
                    <a:lumMod val="65000"/>
                    <a:lumOff val="35000"/>
                  </a:schemeClr>
                </a:solidFill>
              </a:rPr>
              <a:t>Tezitra ny tompony. “Tokony ho napetranao tao amin'ny banky ny volako, dia ho noraisiko niaraka tamin'ny zanabola izany. Ry mpanompo tsy misy vidiny, mialà amin’ny tranoko!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Lesona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solidFill>
                  <a:schemeClr val="tx1">
                    <a:lumMod val="65000"/>
                    <a:lumOff val="35000"/>
                  </a:schemeClr>
                </a:solidFill>
              </a:rPr>
              <a:t>Mampitandrina antsika i Jesoa mba tsy ho kamo amin’ny alalan’ny fanoharana momba ny talenta.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Misy zava-dehibe kokoa noho ny habetsahan'ny zavatra azonay.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Ny zava-dehibe kokoa dia ny miaina fiainana ho voninahitr’Andriamanitra amin’ny fampiasana amim-pahatokiana izay anananao.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Tokony hiaina izany karazana fiainana izany isika rehetra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g" sz="3200">
                <a:solidFill>
                  <a:schemeClr val="tx1">
                    <a:lumMod val="65000"/>
                    <a:lumOff val="35000"/>
                  </a:schemeClr>
                </a:solidFill>
              </a:rPr>
              <a:t>mba hoderain’i Jesosy.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g" sz="3200"/>
              <a:t>Iza moa i Jesosy?</a:t>
            </a:r>
            <a:r xmlns:a="http://schemas.openxmlformats.org/drawingml/2006/main">
              <a:rPr altLang="en-US" lang="m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rgbClr val="0070c0"/>
                </a:solidFill>
              </a:rPr>
              <a:t>Jesosy dia..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g" sz="3600">
                <a:solidFill>
                  <a:schemeClr val="tx1">
                    <a:lumMod val="65000"/>
                    <a:lumOff val="35000"/>
                  </a:schemeClr>
                </a:solidFill>
              </a:rPr>
              <a:t>Jesosy no Tompontsika, izay manombana ny fiainantsika ary mamaly soa antsika araka izany.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solidFill>
                  <a:srgbClr val="ff0000"/>
                </a:solidFill>
              </a:rPr>
              <a:t>Quiz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g" sz="3200">
                <a:solidFill>
                  <a:schemeClr val="tx1">
                    <a:lumMod val="65000"/>
                    <a:lumOff val="35000"/>
                  </a:schemeClr>
                </a:solidFill>
              </a:rPr>
              <a:t>Inona no nankinin’ilay tompony tamin’ireo mpanompo rehefa nandeha lavitra?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① </a:t>
            </a:r>
            <a:r xmlns:a="http://schemas.openxmlformats.org/drawingml/2006/main">
              <a:rPr altLang="ko-KR" lang="mg" sz="2800">
                <a:solidFill>
                  <a:schemeClr val="tx1">
                    <a:lumMod val="65000"/>
                    <a:lumOff val="35000"/>
                  </a:schemeClr>
                </a:solidFill>
              </a:rPr>
              <a:t>trano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② </a:t>
            </a:r>
            <a:r xmlns:a="http://schemas.openxmlformats.org/drawingml/2006/main">
              <a:rPr altLang="ko-KR" lang="mg" sz="2800">
                <a:solidFill>
                  <a:schemeClr val="tx1">
                    <a:lumMod val="65000"/>
                    <a:lumOff val="35000"/>
                  </a:schemeClr>
                </a:solidFill>
              </a:rPr>
              <a:t>saha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③ </a:t>
            </a:r>
            <a:r xmlns:a="http://schemas.openxmlformats.org/drawingml/2006/main">
              <a:rPr altLang="ko-KR" lang="mg" sz="2800">
                <a:solidFill>
                  <a:schemeClr val="tx1">
                    <a:lumMod val="65000"/>
                    <a:lumOff val="35000"/>
                  </a:schemeClr>
                </a:solidFill>
              </a:rPr>
              <a:t>fivarotana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chemeClr val="tx1">
                    <a:lumMod val="65000"/>
                    <a:lumOff val="35000"/>
                  </a:schemeClr>
                </a:solidFill>
              </a:rPr>
              <a:t>④ </a:t>
            </a:r>
            <a:r xmlns:a="http://schemas.openxmlformats.org/drawingml/2006/main">
              <a:rPr altLang="ko-KR" lang="mg" sz="2800">
                <a:solidFill>
                  <a:schemeClr val="tx1">
                    <a:lumMod val="65000"/>
                    <a:lumOff val="35000"/>
                  </a:schemeClr>
                </a:solidFill>
              </a:rPr>
              <a:t>talenta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g" sz="2800">
                <a:solidFill>
                  <a:srgbClr val="ff0000"/>
                </a:solidFill>
              </a:rPr>
              <a:t>④ </a:t>
            </a:r>
            <a:r xmlns:a="http://schemas.openxmlformats.org/drawingml/2006/main">
              <a:rPr altLang="ko-KR" lang="mg" sz="2800">
                <a:solidFill>
                  <a:srgbClr val="ff0000"/>
                </a:solidFill>
              </a:rPr>
              <a:t>talenta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g" sz="4000"/>
              <a:t>Teny anio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g" sz="3600"/>
              <a:t>Ary hoy ny tompony taminy: Tsara izany, ry mpanompo tsara sady mahatoky; nahatoky tamin'ny kely ianao, dia hotendreko ho mpanapaka ny be. Avia, miaraha amin'ny tomponao.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g" sz="2800">
                <a:solidFill>
                  <a:schemeClr val="tx1">
                    <a:lumMod val="65000"/>
                    <a:lumOff val="35000"/>
                  </a:schemeClr>
                </a:solidFill>
              </a:rPr>
              <a:t>Matthew</a:t>
            </a:r>
            <a:r xmlns:a="http://schemas.openxmlformats.org/drawingml/2006/main">
              <a:rPr altLang="en-US" lang="mg" sz="2800">
                <a:solidFill>
                  <a:schemeClr val="tx1">
                    <a:lumMod val="65000"/>
                    <a:lumOff val="35000"/>
                  </a:schemeClr>
                </a:solidFill>
              </a:rPr>
              <a:t> </a:t>
            </a:r>
            <a:r xmlns:a="http://schemas.openxmlformats.org/drawingml/2006/main">
              <a:rPr altLang="ko-KR" lang="mg"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